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6" r:id="rId2"/>
    <p:sldId id="257" r:id="rId3"/>
    <p:sldId id="270" r:id="rId4"/>
    <p:sldId id="269" r:id="rId5"/>
    <p:sldId id="268" r:id="rId6"/>
    <p:sldId id="260" r:id="rId7"/>
    <p:sldId id="271" r:id="rId8"/>
    <p:sldId id="272" r:id="rId9"/>
    <p:sldId id="263" r:id="rId10"/>
    <p:sldId id="264" r:id="rId11"/>
    <p:sldId id="265" r:id="rId12"/>
    <p:sldId id="266" r:id="rId13"/>
    <p:sldId id="274" r:id="rId14"/>
    <p:sldId id="273" r:id="rId15"/>
    <p:sldId id="275" r:id="rId16"/>
    <p:sldId id="267" r:id="rId17"/>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CD0F"/>
    <a:srgbClr val="0B2E87"/>
    <a:srgbClr val="B6D9B9"/>
    <a:srgbClr val="FBCD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864"/>
    <p:restoredTop sz="94737"/>
  </p:normalViewPr>
  <p:slideViewPr>
    <p:cSldViewPr snapToGrid="0" snapToObjects="1">
      <p:cViewPr varScale="1">
        <p:scale>
          <a:sx n="77" d="100"/>
          <a:sy n="77" d="100"/>
        </p:scale>
        <p:origin x="208" y="8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image" Target="../media/image15.jpg"/><Relationship Id="rId4" Type="http://schemas.openxmlformats.org/officeDocument/2006/relationships/image" Target="../media/image18.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8.jpg"/><Relationship Id="rId1" Type="http://schemas.openxmlformats.org/officeDocument/2006/relationships/image" Target="../media/image16.jpg"/><Relationship Id="rId4" Type="http://schemas.openxmlformats.org/officeDocument/2006/relationships/image" Target="../media/image17.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CB7DCA-66FC-1E48-8D14-044DE7E84008}" type="doc">
      <dgm:prSet loTypeId="urn:microsoft.com/office/officeart/2008/layout/HexagonCluster" loCatId="" qsTypeId="urn:microsoft.com/office/officeart/2005/8/quickstyle/simple1" qsCatId="simple" csTypeId="urn:microsoft.com/office/officeart/2005/8/colors/accent1_2" csCatId="accent1" phldr="1"/>
      <dgm:spPr/>
      <dgm:t>
        <a:bodyPr/>
        <a:lstStyle/>
        <a:p>
          <a:endParaRPr lang="nl-NL"/>
        </a:p>
      </dgm:t>
    </dgm:pt>
    <dgm:pt modelId="{DD7F3396-A3E7-5849-B930-33D698CD44EC}">
      <dgm:prSet phldrT="[Tekst]"/>
      <dgm:spPr/>
      <dgm:t>
        <a:bodyPr/>
        <a:lstStyle/>
        <a:p>
          <a:r>
            <a:rPr lang="nl-NL" dirty="0"/>
            <a:t>Zelfst. Cultureel professional</a:t>
          </a:r>
        </a:p>
      </dgm:t>
    </dgm:pt>
    <dgm:pt modelId="{4D05CE56-CE71-294F-BEAA-010D958040ED}" type="parTrans" cxnId="{DD75C947-699E-BE46-93C6-F3A901E61863}">
      <dgm:prSet/>
      <dgm:spPr/>
      <dgm:t>
        <a:bodyPr/>
        <a:lstStyle/>
        <a:p>
          <a:endParaRPr lang="nl-NL"/>
        </a:p>
      </dgm:t>
    </dgm:pt>
    <dgm:pt modelId="{390AA8A0-E814-C94D-BCB0-A1D112CA761E}" type="sibTrans" cxnId="{DD75C947-699E-BE46-93C6-F3A901E61863}">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dgm:spPr>
      <dgm:t>
        <a:bodyPr/>
        <a:lstStyle/>
        <a:p>
          <a:endParaRPr lang="nl-NL"/>
        </a:p>
      </dgm:t>
    </dgm:pt>
    <dgm:pt modelId="{95CCFB9D-ABC9-EC4D-BE6B-A1E15D20D44C}">
      <dgm:prSet phldrT="[Tekst]"/>
      <dgm:spPr/>
      <dgm:t>
        <a:bodyPr/>
        <a:lstStyle/>
        <a:p>
          <a:r>
            <a:rPr lang="nl-NL" dirty="0"/>
            <a:t>Instelling sociaal domein </a:t>
          </a:r>
        </a:p>
      </dgm:t>
    </dgm:pt>
    <dgm:pt modelId="{F8DC849B-CB6B-224B-9023-A859967E182D}" type="parTrans" cxnId="{CDD32310-D136-044A-874F-B3409847691B}">
      <dgm:prSet/>
      <dgm:spPr/>
      <dgm:t>
        <a:bodyPr/>
        <a:lstStyle/>
        <a:p>
          <a:endParaRPr lang="nl-NL"/>
        </a:p>
      </dgm:t>
    </dgm:pt>
    <dgm:pt modelId="{0379416D-38B5-8644-AC34-FCC4D9A64503}" type="sibTrans" cxnId="{CDD32310-D136-044A-874F-B3409847691B}">
      <dgm:prSet/>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t="-2000" r="-2000" b="-28000"/>
          </a:stretch>
        </a:blipFill>
      </dgm:spPr>
      <dgm:t>
        <a:bodyPr/>
        <a:lstStyle/>
        <a:p>
          <a:endParaRPr lang="nl-NL"/>
        </a:p>
      </dgm:t>
    </dgm:pt>
    <dgm:pt modelId="{71EB77B0-1DE2-E640-A378-CC7C0BCF04B7}">
      <dgm:prSet phldrT="[Tekst]"/>
      <dgm:spPr/>
      <dgm:t>
        <a:bodyPr/>
        <a:lstStyle/>
        <a:p>
          <a:r>
            <a:rPr lang="nl-NL" dirty="0"/>
            <a:t>Culturele instelling</a:t>
          </a:r>
        </a:p>
      </dgm:t>
    </dgm:pt>
    <dgm:pt modelId="{E489F85F-ADBD-7540-8FF4-1444798C1AE2}" type="parTrans" cxnId="{1374392A-F38B-AB47-BCE2-F035CE7F8986}">
      <dgm:prSet/>
      <dgm:spPr/>
      <dgm:t>
        <a:bodyPr/>
        <a:lstStyle/>
        <a:p>
          <a:endParaRPr lang="nl-NL"/>
        </a:p>
      </dgm:t>
    </dgm:pt>
    <dgm:pt modelId="{D034A6E5-61A5-9C45-B91F-249E08D5C485}" type="sibTrans" cxnId="{1374392A-F38B-AB47-BCE2-F035CE7F8986}">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t="-39000" b="-39000"/>
          </a:stretch>
        </a:blipFill>
      </dgm:spPr>
      <dgm:t>
        <a:bodyPr/>
        <a:lstStyle/>
        <a:p>
          <a:endParaRPr lang="nl-NL"/>
        </a:p>
      </dgm:t>
    </dgm:pt>
    <dgm:pt modelId="{85652E2F-5B36-2C42-8B13-9A8F03566762}">
      <dgm:prSet/>
      <dgm:spPr/>
      <dgm:t>
        <a:bodyPr/>
        <a:lstStyle/>
        <a:p>
          <a:r>
            <a:rPr lang="nl-NL" dirty="0"/>
            <a:t>Zelfst. professional Sociaal Domein </a:t>
          </a:r>
        </a:p>
      </dgm:t>
    </dgm:pt>
    <dgm:pt modelId="{B4AE56D6-ADA3-8344-A825-3D991CBCC012}" type="parTrans" cxnId="{7659CBD4-6458-BD4B-9674-EB6143CD23C0}">
      <dgm:prSet/>
      <dgm:spPr/>
      <dgm:t>
        <a:bodyPr/>
        <a:lstStyle/>
        <a:p>
          <a:endParaRPr lang="nl-NL"/>
        </a:p>
      </dgm:t>
    </dgm:pt>
    <dgm:pt modelId="{5387D71C-9133-AA40-A9E8-8327FE32A498}" type="sibTrans" cxnId="{7659CBD4-6458-BD4B-9674-EB6143CD23C0}">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t="-8000" b="-8000"/>
          </a:stretch>
        </a:blipFill>
      </dgm:spPr>
      <dgm:t>
        <a:bodyPr/>
        <a:lstStyle/>
        <a:p>
          <a:endParaRPr lang="nl-NL"/>
        </a:p>
      </dgm:t>
    </dgm:pt>
    <dgm:pt modelId="{1EAB40DA-8B38-A346-9E62-3C75E6E24BD6}" type="pres">
      <dgm:prSet presAssocID="{18CB7DCA-66FC-1E48-8D14-044DE7E84008}" presName="Name0" presStyleCnt="0">
        <dgm:presLayoutVars>
          <dgm:chMax val="21"/>
          <dgm:chPref val="21"/>
        </dgm:presLayoutVars>
      </dgm:prSet>
      <dgm:spPr/>
    </dgm:pt>
    <dgm:pt modelId="{E74CCA9A-7CD4-C744-977A-50A622B43B1A}" type="pres">
      <dgm:prSet presAssocID="{95CCFB9D-ABC9-EC4D-BE6B-A1E15D20D44C}" presName="text1" presStyleCnt="0"/>
      <dgm:spPr/>
    </dgm:pt>
    <dgm:pt modelId="{5D5342CD-C62C-B649-B47D-ED8965DF1F80}" type="pres">
      <dgm:prSet presAssocID="{95CCFB9D-ABC9-EC4D-BE6B-A1E15D20D44C}" presName="textRepeatNode" presStyleLbl="alignNode1" presStyleIdx="0" presStyleCnt="4">
        <dgm:presLayoutVars>
          <dgm:chMax val="0"/>
          <dgm:chPref val="0"/>
          <dgm:bulletEnabled val="1"/>
        </dgm:presLayoutVars>
      </dgm:prSet>
      <dgm:spPr/>
    </dgm:pt>
    <dgm:pt modelId="{31604CFA-93D7-6944-AB36-2B13F1EEC319}" type="pres">
      <dgm:prSet presAssocID="{95CCFB9D-ABC9-EC4D-BE6B-A1E15D20D44C}" presName="textaccent1" presStyleCnt="0"/>
      <dgm:spPr/>
    </dgm:pt>
    <dgm:pt modelId="{C5A41405-E528-2142-B642-B7233107F8DD}" type="pres">
      <dgm:prSet presAssocID="{95CCFB9D-ABC9-EC4D-BE6B-A1E15D20D44C}" presName="accentRepeatNode" presStyleLbl="solidAlignAcc1" presStyleIdx="0" presStyleCnt="8"/>
      <dgm:spPr/>
    </dgm:pt>
    <dgm:pt modelId="{FF5C6F80-4803-5C4F-9EEE-2AF6CBE065AA}" type="pres">
      <dgm:prSet presAssocID="{0379416D-38B5-8644-AC34-FCC4D9A64503}" presName="image1" presStyleCnt="0"/>
      <dgm:spPr/>
    </dgm:pt>
    <dgm:pt modelId="{E8611703-D1C7-BB43-8D34-CBE211EA5B66}" type="pres">
      <dgm:prSet presAssocID="{0379416D-38B5-8644-AC34-FCC4D9A64503}" presName="imageRepeatNode" presStyleLbl="alignAcc1" presStyleIdx="0" presStyleCnt="4" custLinFactNeighborX="787" custLinFactNeighborY="-2749"/>
      <dgm:spPr/>
    </dgm:pt>
    <dgm:pt modelId="{C7A35078-B7B4-3940-B8CB-F02B6C495DCA}" type="pres">
      <dgm:prSet presAssocID="{0379416D-38B5-8644-AC34-FCC4D9A64503}" presName="imageaccent1" presStyleCnt="0"/>
      <dgm:spPr/>
    </dgm:pt>
    <dgm:pt modelId="{76D25774-8BBF-624E-AB37-7015BC2F02DC}" type="pres">
      <dgm:prSet presAssocID="{0379416D-38B5-8644-AC34-FCC4D9A64503}" presName="accentRepeatNode" presStyleLbl="solidAlignAcc1" presStyleIdx="1" presStyleCnt="8"/>
      <dgm:spPr/>
    </dgm:pt>
    <dgm:pt modelId="{967C75A8-793E-E648-BA93-91AF82DC5A42}" type="pres">
      <dgm:prSet presAssocID="{85652E2F-5B36-2C42-8B13-9A8F03566762}" presName="text2" presStyleCnt="0"/>
      <dgm:spPr/>
    </dgm:pt>
    <dgm:pt modelId="{71B7CEA6-2AA6-DD45-BDB2-888D5CD7FEB2}" type="pres">
      <dgm:prSet presAssocID="{85652E2F-5B36-2C42-8B13-9A8F03566762}" presName="textRepeatNode" presStyleLbl="alignNode1" presStyleIdx="1" presStyleCnt="4">
        <dgm:presLayoutVars>
          <dgm:chMax val="0"/>
          <dgm:chPref val="0"/>
          <dgm:bulletEnabled val="1"/>
        </dgm:presLayoutVars>
      </dgm:prSet>
      <dgm:spPr/>
    </dgm:pt>
    <dgm:pt modelId="{7006FCE5-3D75-CA4D-9D78-9042832635C5}" type="pres">
      <dgm:prSet presAssocID="{85652E2F-5B36-2C42-8B13-9A8F03566762}" presName="textaccent2" presStyleCnt="0"/>
      <dgm:spPr/>
    </dgm:pt>
    <dgm:pt modelId="{0DC618A2-1411-C44E-8E73-A7DE388C79E7}" type="pres">
      <dgm:prSet presAssocID="{85652E2F-5B36-2C42-8B13-9A8F03566762}" presName="accentRepeatNode" presStyleLbl="solidAlignAcc1" presStyleIdx="2" presStyleCnt="8"/>
      <dgm:spPr/>
    </dgm:pt>
    <dgm:pt modelId="{8FB48180-096B-D141-B66B-D5C23B06F5E3}" type="pres">
      <dgm:prSet presAssocID="{5387D71C-9133-AA40-A9E8-8327FE32A498}" presName="image2" presStyleCnt="0"/>
      <dgm:spPr/>
    </dgm:pt>
    <dgm:pt modelId="{7A6499CC-A84D-DD46-84DD-F8BC8EE0974D}" type="pres">
      <dgm:prSet presAssocID="{5387D71C-9133-AA40-A9E8-8327FE32A498}" presName="imageRepeatNode" presStyleLbl="alignAcc1" presStyleIdx="1" presStyleCnt="4"/>
      <dgm:spPr/>
    </dgm:pt>
    <dgm:pt modelId="{6A0DD5BF-0899-EA43-A6D0-045E1A566CA9}" type="pres">
      <dgm:prSet presAssocID="{5387D71C-9133-AA40-A9E8-8327FE32A498}" presName="imageaccent2" presStyleCnt="0"/>
      <dgm:spPr/>
    </dgm:pt>
    <dgm:pt modelId="{767C4982-2DCF-AD45-B637-AD3BD1E17C54}" type="pres">
      <dgm:prSet presAssocID="{5387D71C-9133-AA40-A9E8-8327FE32A498}" presName="accentRepeatNode" presStyleLbl="solidAlignAcc1" presStyleIdx="3" presStyleCnt="8"/>
      <dgm:spPr/>
    </dgm:pt>
    <dgm:pt modelId="{71F246A7-64E0-4049-A142-5DE68295D124}" type="pres">
      <dgm:prSet presAssocID="{DD7F3396-A3E7-5849-B930-33D698CD44EC}" presName="text3" presStyleCnt="0"/>
      <dgm:spPr/>
    </dgm:pt>
    <dgm:pt modelId="{0E943C53-7988-9242-B86A-A01204C01DFC}" type="pres">
      <dgm:prSet presAssocID="{DD7F3396-A3E7-5849-B930-33D698CD44EC}" presName="textRepeatNode" presStyleLbl="alignNode1" presStyleIdx="2" presStyleCnt="4">
        <dgm:presLayoutVars>
          <dgm:chMax val="0"/>
          <dgm:chPref val="0"/>
          <dgm:bulletEnabled val="1"/>
        </dgm:presLayoutVars>
      </dgm:prSet>
      <dgm:spPr/>
    </dgm:pt>
    <dgm:pt modelId="{D12B7AE5-E1A9-064C-896C-5D1314C768C7}" type="pres">
      <dgm:prSet presAssocID="{DD7F3396-A3E7-5849-B930-33D698CD44EC}" presName="textaccent3" presStyleCnt="0"/>
      <dgm:spPr/>
    </dgm:pt>
    <dgm:pt modelId="{9EB1C237-7683-204E-BD13-DB6A16F4D401}" type="pres">
      <dgm:prSet presAssocID="{DD7F3396-A3E7-5849-B930-33D698CD44EC}" presName="accentRepeatNode" presStyleLbl="solidAlignAcc1" presStyleIdx="4" presStyleCnt="8"/>
      <dgm:spPr/>
    </dgm:pt>
    <dgm:pt modelId="{B575C188-776F-E443-BC39-EDFE40709F05}" type="pres">
      <dgm:prSet presAssocID="{390AA8A0-E814-C94D-BCB0-A1D112CA761E}" presName="image3" presStyleCnt="0"/>
      <dgm:spPr/>
    </dgm:pt>
    <dgm:pt modelId="{87101FFA-37C9-0C43-B918-5F6B3012642A}" type="pres">
      <dgm:prSet presAssocID="{390AA8A0-E814-C94D-BCB0-A1D112CA761E}" presName="imageRepeatNode" presStyleLbl="alignAcc1" presStyleIdx="2" presStyleCnt="4"/>
      <dgm:spPr/>
    </dgm:pt>
    <dgm:pt modelId="{6A3B1C93-590A-2D4D-BB54-A4408E0D2A3A}" type="pres">
      <dgm:prSet presAssocID="{390AA8A0-E814-C94D-BCB0-A1D112CA761E}" presName="imageaccent3" presStyleCnt="0"/>
      <dgm:spPr/>
    </dgm:pt>
    <dgm:pt modelId="{A9DE5C82-001A-FC49-A3FE-35D3FC84892E}" type="pres">
      <dgm:prSet presAssocID="{390AA8A0-E814-C94D-BCB0-A1D112CA761E}" presName="accentRepeatNode" presStyleLbl="solidAlignAcc1" presStyleIdx="5" presStyleCnt="8"/>
      <dgm:spPr/>
    </dgm:pt>
    <dgm:pt modelId="{B055DC39-D90E-394B-B6FC-7634B237A660}" type="pres">
      <dgm:prSet presAssocID="{71EB77B0-1DE2-E640-A378-CC7C0BCF04B7}" presName="text4" presStyleCnt="0"/>
      <dgm:spPr/>
    </dgm:pt>
    <dgm:pt modelId="{FAD841E4-64BF-5644-8635-B877FF756D1D}" type="pres">
      <dgm:prSet presAssocID="{71EB77B0-1DE2-E640-A378-CC7C0BCF04B7}" presName="textRepeatNode" presStyleLbl="alignNode1" presStyleIdx="3" presStyleCnt="4">
        <dgm:presLayoutVars>
          <dgm:chMax val="0"/>
          <dgm:chPref val="0"/>
          <dgm:bulletEnabled val="1"/>
        </dgm:presLayoutVars>
      </dgm:prSet>
      <dgm:spPr/>
    </dgm:pt>
    <dgm:pt modelId="{F16E6988-10BC-8242-AD13-6D5C92D4AAC9}" type="pres">
      <dgm:prSet presAssocID="{71EB77B0-1DE2-E640-A378-CC7C0BCF04B7}" presName="textaccent4" presStyleCnt="0"/>
      <dgm:spPr/>
    </dgm:pt>
    <dgm:pt modelId="{132D6DC5-9EB8-4042-B390-FECD37754E0A}" type="pres">
      <dgm:prSet presAssocID="{71EB77B0-1DE2-E640-A378-CC7C0BCF04B7}" presName="accentRepeatNode" presStyleLbl="solidAlignAcc1" presStyleIdx="6" presStyleCnt="8"/>
      <dgm:spPr/>
    </dgm:pt>
    <dgm:pt modelId="{EB95E1EA-58D4-5D46-A1A0-87820C2F54DA}" type="pres">
      <dgm:prSet presAssocID="{D034A6E5-61A5-9C45-B91F-249E08D5C485}" presName="image4" presStyleCnt="0"/>
      <dgm:spPr/>
    </dgm:pt>
    <dgm:pt modelId="{6076BB6F-A8C7-8849-8ABA-42A5C5FE27D6}" type="pres">
      <dgm:prSet presAssocID="{D034A6E5-61A5-9C45-B91F-249E08D5C485}" presName="imageRepeatNode" presStyleLbl="alignAcc1" presStyleIdx="3" presStyleCnt="4" custScaleX="88643" custScaleY="77928"/>
      <dgm:spPr/>
    </dgm:pt>
    <dgm:pt modelId="{A7EF043B-7B4A-B34D-9D6C-D7F6BD1FA4D0}" type="pres">
      <dgm:prSet presAssocID="{D034A6E5-61A5-9C45-B91F-249E08D5C485}" presName="imageaccent4" presStyleCnt="0"/>
      <dgm:spPr/>
    </dgm:pt>
    <dgm:pt modelId="{73BD1E1C-AF26-3544-9B94-EDCD84E3112D}" type="pres">
      <dgm:prSet presAssocID="{D034A6E5-61A5-9C45-B91F-249E08D5C485}" presName="accentRepeatNode" presStyleLbl="solidAlignAcc1" presStyleIdx="7" presStyleCnt="8"/>
      <dgm:spPr/>
    </dgm:pt>
  </dgm:ptLst>
  <dgm:cxnLst>
    <dgm:cxn modelId="{3D49AA02-F373-A548-8BE1-1D542B68DB81}" type="presOf" srcId="{85652E2F-5B36-2C42-8B13-9A8F03566762}" destId="{71B7CEA6-2AA6-DD45-BDB2-888D5CD7FEB2}" srcOrd="0" destOrd="0" presId="urn:microsoft.com/office/officeart/2008/layout/HexagonCluster"/>
    <dgm:cxn modelId="{CDD32310-D136-044A-874F-B3409847691B}" srcId="{18CB7DCA-66FC-1E48-8D14-044DE7E84008}" destId="{95CCFB9D-ABC9-EC4D-BE6B-A1E15D20D44C}" srcOrd="0" destOrd="0" parTransId="{F8DC849B-CB6B-224B-9023-A859967E182D}" sibTransId="{0379416D-38B5-8644-AC34-FCC4D9A64503}"/>
    <dgm:cxn modelId="{E7AA9629-1303-3547-AC02-A22476B1DA70}" type="presOf" srcId="{D034A6E5-61A5-9C45-B91F-249E08D5C485}" destId="{6076BB6F-A8C7-8849-8ABA-42A5C5FE27D6}" srcOrd="0" destOrd="0" presId="urn:microsoft.com/office/officeart/2008/layout/HexagonCluster"/>
    <dgm:cxn modelId="{1374392A-F38B-AB47-BCE2-F035CE7F8986}" srcId="{18CB7DCA-66FC-1E48-8D14-044DE7E84008}" destId="{71EB77B0-1DE2-E640-A378-CC7C0BCF04B7}" srcOrd="3" destOrd="0" parTransId="{E489F85F-ADBD-7540-8FF4-1444798C1AE2}" sibTransId="{D034A6E5-61A5-9C45-B91F-249E08D5C485}"/>
    <dgm:cxn modelId="{8D28392F-9183-6048-B250-D7400A86D521}" type="presOf" srcId="{95CCFB9D-ABC9-EC4D-BE6B-A1E15D20D44C}" destId="{5D5342CD-C62C-B649-B47D-ED8965DF1F80}" srcOrd="0" destOrd="0" presId="urn:microsoft.com/office/officeart/2008/layout/HexagonCluster"/>
    <dgm:cxn modelId="{DD75C947-699E-BE46-93C6-F3A901E61863}" srcId="{18CB7DCA-66FC-1E48-8D14-044DE7E84008}" destId="{DD7F3396-A3E7-5849-B930-33D698CD44EC}" srcOrd="2" destOrd="0" parTransId="{4D05CE56-CE71-294F-BEAA-010D958040ED}" sibTransId="{390AA8A0-E814-C94D-BCB0-A1D112CA761E}"/>
    <dgm:cxn modelId="{4FE1AA4D-C229-B441-BED3-A3E8608CDB7F}" type="presOf" srcId="{18CB7DCA-66FC-1E48-8D14-044DE7E84008}" destId="{1EAB40DA-8B38-A346-9E62-3C75E6E24BD6}" srcOrd="0" destOrd="0" presId="urn:microsoft.com/office/officeart/2008/layout/HexagonCluster"/>
    <dgm:cxn modelId="{4FA9FD87-CE26-1D45-8775-155F2F237D0E}" type="presOf" srcId="{390AA8A0-E814-C94D-BCB0-A1D112CA761E}" destId="{87101FFA-37C9-0C43-B918-5F6B3012642A}" srcOrd="0" destOrd="0" presId="urn:microsoft.com/office/officeart/2008/layout/HexagonCluster"/>
    <dgm:cxn modelId="{B451BC8C-6259-9C41-895F-A1AE25CD4E51}" type="presOf" srcId="{DD7F3396-A3E7-5849-B930-33D698CD44EC}" destId="{0E943C53-7988-9242-B86A-A01204C01DFC}" srcOrd="0" destOrd="0" presId="urn:microsoft.com/office/officeart/2008/layout/HexagonCluster"/>
    <dgm:cxn modelId="{D86E258E-73F0-6B43-ADC8-4FD811FDCCF9}" type="presOf" srcId="{5387D71C-9133-AA40-A9E8-8327FE32A498}" destId="{7A6499CC-A84D-DD46-84DD-F8BC8EE0974D}" srcOrd="0" destOrd="0" presId="urn:microsoft.com/office/officeart/2008/layout/HexagonCluster"/>
    <dgm:cxn modelId="{7659CBD4-6458-BD4B-9674-EB6143CD23C0}" srcId="{18CB7DCA-66FC-1E48-8D14-044DE7E84008}" destId="{85652E2F-5B36-2C42-8B13-9A8F03566762}" srcOrd="1" destOrd="0" parTransId="{B4AE56D6-ADA3-8344-A825-3D991CBCC012}" sibTransId="{5387D71C-9133-AA40-A9E8-8327FE32A498}"/>
    <dgm:cxn modelId="{23A552D5-01DB-2D45-B1BF-8AC399ACA0F6}" type="presOf" srcId="{71EB77B0-1DE2-E640-A378-CC7C0BCF04B7}" destId="{FAD841E4-64BF-5644-8635-B877FF756D1D}" srcOrd="0" destOrd="0" presId="urn:microsoft.com/office/officeart/2008/layout/HexagonCluster"/>
    <dgm:cxn modelId="{020FBEF3-019A-0E4D-8BFC-5745D071440D}" type="presOf" srcId="{0379416D-38B5-8644-AC34-FCC4D9A64503}" destId="{E8611703-D1C7-BB43-8D34-CBE211EA5B66}" srcOrd="0" destOrd="0" presId="urn:microsoft.com/office/officeart/2008/layout/HexagonCluster"/>
    <dgm:cxn modelId="{57833687-5844-F049-BAD7-93EA2FDBBF4C}" type="presParOf" srcId="{1EAB40DA-8B38-A346-9E62-3C75E6E24BD6}" destId="{E74CCA9A-7CD4-C744-977A-50A622B43B1A}" srcOrd="0" destOrd="0" presId="urn:microsoft.com/office/officeart/2008/layout/HexagonCluster"/>
    <dgm:cxn modelId="{B74C3118-1252-314F-8062-DAD06D1EA022}" type="presParOf" srcId="{E74CCA9A-7CD4-C744-977A-50A622B43B1A}" destId="{5D5342CD-C62C-B649-B47D-ED8965DF1F80}" srcOrd="0" destOrd="0" presId="urn:microsoft.com/office/officeart/2008/layout/HexagonCluster"/>
    <dgm:cxn modelId="{497122E9-27C9-974F-91B6-AE2304E5B22F}" type="presParOf" srcId="{1EAB40DA-8B38-A346-9E62-3C75E6E24BD6}" destId="{31604CFA-93D7-6944-AB36-2B13F1EEC319}" srcOrd="1" destOrd="0" presId="urn:microsoft.com/office/officeart/2008/layout/HexagonCluster"/>
    <dgm:cxn modelId="{3CA1004F-D39C-6F49-AEF7-4C53390BF35E}" type="presParOf" srcId="{31604CFA-93D7-6944-AB36-2B13F1EEC319}" destId="{C5A41405-E528-2142-B642-B7233107F8DD}" srcOrd="0" destOrd="0" presId="urn:microsoft.com/office/officeart/2008/layout/HexagonCluster"/>
    <dgm:cxn modelId="{B8E228C3-BDE7-2848-A39C-6252DCB442ED}" type="presParOf" srcId="{1EAB40DA-8B38-A346-9E62-3C75E6E24BD6}" destId="{FF5C6F80-4803-5C4F-9EEE-2AF6CBE065AA}" srcOrd="2" destOrd="0" presId="urn:microsoft.com/office/officeart/2008/layout/HexagonCluster"/>
    <dgm:cxn modelId="{D9AFA8C6-4FD8-1A4F-A7F2-5B499D35C192}" type="presParOf" srcId="{FF5C6F80-4803-5C4F-9EEE-2AF6CBE065AA}" destId="{E8611703-D1C7-BB43-8D34-CBE211EA5B66}" srcOrd="0" destOrd="0" presId="urn:microsoft.com/office/officeart/2008/layout/HexagonCluster"/>
    <dgm:cxn modelId="{B6C23CC5-EF26-1B4F-AEE7-6B0EEE2C138B}" type="presParOf" srcId="{1EAB40DA-8B38-A346-9E62-3C75E6E24BD6}" destId="{C7A35078-B7B4-3940-B8CB-F02B6C495DCA}" srcOrd="3" destOrd="0" presId="urn:microsoft.com/office/officeart/2008/layout/HexagonCluster"/>
    <dgm:cxn modelId="{9A7E34BB-D423-334F-AF6D-D5BD03473C82}" type="presParOf" srcId="{C7A35078-B7B4-3940-B8CB-F02B6C495DCA}" destId="{76D25774-8BBF-624E-AB37-7015BC2F02DC}" srcOrd="0" destOrd="0" presId="urn:microsoft.com/office/officeart/2008/layout/HexagonCluster"/>
    <dgm:cxn modelId="{A0BCF667-4ACD-A547-9782-FB82393103CD}" type="presParOf" srcId="{1EAB40DA-8B38-A346-9E62-3C75E6E24BD6}" destId="{967C75A8-793E-E648-BA93-91AF82DC5A42}" srcOrd="4" destOrd="0" presId="urn:microsoft.com/office/officeart/2008/layout/HexagonCluster"/>
    <dgm:cxn modelId="{EE30AE8D-0DF8-734F-A91E-4A23B9C1200F}" type="presParOf" srcId="{967C75A8-793E-E648-BA93-91AF82DC5A42}" destId="{71B7CEA6-2AA6-DD45-BDB2-888D5CD7FEB2}" srcOrd="0" destOrd="0" presId="urn:microsoft.com/office/officeart/2008/layout/HexagonCluster"/>
    <dgm:cxn modelId="{C55FF88B-E73C-0345-8CAA-BBF61F6A0450}" type="presParOf" srcId="{1EAB40DA-8B38-A346-9E62-3C75E6E24BD6}" destId="{7006FCE5-3D75-CA4D-9D78-9042832635C5}" srcOrd="5" destOrd="0" presId="urn:microsoft.com/office/officeart/2008/layout/HexagonCluster"/>
    <dgm:cxn modelId="{4E1E3468-E115-4742-934D-C1AC9355305E}" type="presParOf" srcId="{7006FCE5-3D75-CA4D-9D78-9042832635C5}" destId="{0DC618A2-1411-C44E-8E73-A7DE388C79E7}" srcOrd="0" destOrd="0" presId="urn:microsoft.com/office/officeart/2008/layout/HexagonCluster"/>
    <dgm:cxn modelId="{6DF4DBCF-ED63-0648-BD4E-B1108EC9D97E}" type="presParOf" srcId="{1EAB40DA-8B38-A346-9E62-3C75E6E24BD6}" destId="{8FB48180-096B-D141-B66B-D5C23B06F5E3}" srcOrd="6" destOrd="0" presId="urn:microsoft.com/office/officeart/2008/layout/HexagonCluster"/>
    <dgm:cxn modelId="{D6C3F10F-8751-7B45-8E2D-C5A2081B0F2C}" type="presParOf" srcId="{8FB48180-096B-D141-B66B-D5C23B06F5E3}" destId="{7A6499CC-A84D-DD46-84DD-F8BC8EE0974D}" srcOrd="0" destOrd="0" presId="urn:microsoft.com/office/officeart/2008/layout/HexagonCluster"/>
    <dgm:cxn modelId="{2DED7340-27F9-2E43-A1FD-B1855B438D64}" type="presParOf" srcId="{1EAB40DA-8B38-A346-9E62-3C75E6E24BD6}" destId="{6A0DD5BF-0899-EA43-A6D0-045E1A566CA9}" srcOrd="7" destOrd="0" presId="urn:microsoft.com/office/officeart/2008/layout/HexagonCluster"/>
    <dgm:cxn modelId="{8F101E7B-E796-D745-ABE4-B3200B76FBFB}" type="presParOf" srcId="{6A0DD5BF-0899-EA43-A6D0-045E1A566CA9}" destId="{767C4982-2DCF-AD45-B637-AD3BD1E17C54}" srcOrd="0" destOrd="0" presId="urn:microsoft.com/office/officeart/2008/layout/HexagonCluster"/>
    <dgm:cxn modelId="{D61CA2A5-FEEE-D848-9D3B-5A020394AA4C}" type="presParOf" srcId="{1EAB40DA-8B38-A346-9E62-3C75E6E24BD6}" destId="{71F246A7-64E0-4049-A142-5DE68295D124}" srcOrd="8" destOrd="0" presId="urn:microsoft.com/office/officeart/2008/layout/HexagonCluster"/>
    <dgm:cxn modelId="{7119E59B-A12E-D948-8606-2ADCF69F1E2D}" type="presParOf" srcId="{71F246A7-64E0-4049-A142-5DE68295D124}" destId="{0E943C53-7988-9242-B86A-A01204C01DFC}" srcOrd="0" destOrd="0" presId="urn:microsoft.com/office/officeart/2008/layout/HexagonCluster"/>
    <dgm:cxn modelId="{B3229965-EF95-6648-92C7-73E09CDF78CB}" type="presParOf" srcId="{1EAB40DA-8B38-A346-9E62-3C75E6E24BD6}" destId="{D12B7AE5-E1A9-064C-896C-5D1314C768C7}" srcOrd="9" destOrd="0" presId="urn:microsoft.com/office/officeart/2008/layout/HexagonCluster"/>
    <dgm:cxn modelId="{CA3BEA22-7CE2-0549-85C2-9F403128B9B8}" type="presParOf" srcId="{D12B7AE5-E1A9-064C-896C-5D1314C768C7}" destId="{9EB1C237-7683-204E-BD13-DB6A16F4D401}" srcOrd="0" destOrd="0" presId="urn:microsoft.com/office/officeart/2008/layout/HexagonCluster"/>
    <dgm:cxn modelId="{BA83655A-9F77-564C-AFFB-421243DF279A}" type="presParOf" srcId="{1EAB40DA-8B38-A346-9E62-3C75E6E24BD6}" destId="{B575C188-776F-E443-BC39-EDFE40709F05}" srcOrd="10" destOrd="0" presId="urn:microsoft.com/office/officeart/2008/layout/HexagonCluster"/>
    <dgm:cxn modelId="{118B8C99-74A6-2742-8E81-53242964F9AD}" type="presParOf" srcId="{B575C188-776F-E443-BC39-EDFE40709F05}" destId="{87101FFA-37C9-0C43-B918-5F6B3012642A}" srcOrd="0" destOrd="0" presId="urn:microsoft.com/office/officeart/2008/layout/HexagonCluster"/>
    <dgm:cxn modelId="{195D1C79-C485-7E44-8625-4F6A69189C02}" type="presParOf" srcId="{1EAB40DA-8B38-A346-9E62-3C75E6E24BD6}" destId="{6A3B1C93-590A-2D4D-BB54-A4408E0D2A3A}" srcOrd="11" destOrd="0" presId="urn:microsoft.com/office/officeart/2008/layout/HexagonCluster"/>
    <dgm:cxn modelId="{C15427BA-BFDF-5344-B88F-B52B269867E5}" type="presParOf" srcId="{6A3B1C93-590A-2D4D-BB54-A4408E0D2A3A}" destId="{A9DE5C82-001A-FC49-A3FE-35D3FC84892E}" srcOrd="0" destOrd="0" presId="urn:microsoft.com/office/officeart/2008/layout/HexagonCluster"/>
    <dgm:cxn modelId="{2C208CED-7994-C247-8E96-D1B65A496F9F}" type="presParOf" srcId="{1EAB40DA-8B38-A346-9E62-3C75E6E24BD6}" destId="{B055DC39-D90E-394B-B6FC-7634B237A660}" srcOrd="12" destOrd="0" presId="urn:microsoft.com/office/officeart/2008/layout/HexagonCluster"/>
    <dgm:cxn modelId="{2C11DC16-E237-E543-98E6-907616A65F18}" type="presParOf" srcId="{B055DC39-D90E-394B-B6FC-7634B237A660}" destId="{FAD841E4-64BF-5644-8635-B877FF756D1D}" srcOrd="0" destOrd="0" presId="urn:microsoft.com/office/officeart/2008/layout/HexagonCluster"/>
    <dgm:cxn modelId="{1B971755-B44B-C546-AF67-D3CE5F6BF37F}" type="presParOf" srcId="{1EAB40DA-8B38-A346-9E62-3C75E6E24BD6}" destId="{F16E6988-10BC-8242-AD13-6D5C92D4AAC9}" srcOrd="13" destOrd="0" presId="urn:microsoft.com/office/officeart/2008/layout/HexagonCluster"/>
    <dgm:cxn modelId="{BE2E512D-E3F4-B14D-B3DE-3011447FA32D}" type="presParOf" srcId="{F16E6988-10BC-8242-AD13-6D5C92D4AAC9}" destId="{132D6DC5-9EB8-4042-B390-FECD37754E0A}" srcOrd="0" destOrd="0" presId="urn:microsoft.com/office/officeart/2008/layout/HexagonCluster"/>
    <dgm:cxn modelId="{50DFDF56-C7D6-F349-A2DE-8096C189293D}" type="presParOf" srcId="{1EAB40DA-8B38-A346-9E62-3C75E6E24BD6}" destId="{EB95E1EA-58D4-5D46-A1A0-87820C2F54DA}" srcOrd="14" destOrd="0" presId="urn:microsoft.com/office/officeart/2008/layout/HexagonCluster"/>
    <dgm:cxn modelId="{904F2AE4-8683-884C-84D4-89CC50F04B14}" type="presParOf" srcId="{EB95E1EA-58D4-5D46-A1A0-87820C2F54DA}" destId="{6076BB6F-A8C7-8849-8ABA-42A5C5FE27D6}" srcOrd="0" destOrd="0" presId="urn:microsoft.com/office/officeart/2008/layout/HexagonCluster"/>
    <dgm:cxn modelId="{F31B71A6-748E-2240-8269-F6494744F48C}" type="presParOf" srcId="{1EAB40DA-8B38-A346-9E62-3C75E6E24BD6}" destId="{A7EF043B-7B4A-B34D-9D6C-D7F6BD1FA4D0}" srcOrd="15" destOrd="0" presId="urn:microsoft.com/office/officeart/2008/layout/HexagonCluster"/>
    <dgm:cxn modelId="{FB02C00C-C4AC-C54A-8FB4-ADB9F6B6325C}" type="presParOf" srcId="{A7EF043B-7B4A-B34D-9D6C-D7F6BD1FA4D0}" destId="{73BD1E1C-AF26-3544-9B94-EDCD84E3112D}"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5342CD-C62C-B649-B47D-ED8965DF1F80}">
      <dsp:nvSpPr>
        <dsp:cNvPr id="0" name=""/>
        <dsp:cNvSpPr/>
      </dsp:nvSpPr>
      <dsp:spPr>
        <a:xfrm>
          <a:off x="1581075" y="2850392"/>
          <a:ext cx="1802224" cy="1547001"/>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860" rIns="0" bIns="22860" numCol="1" spcCol="1270" anchor="ctr" anchorCtr="0">
          <a:noAutofit/>
        </a:bodyPr>
        <a:lstStyle/>
        <a:p>
          <a:pPr marL="0" lvl="0" indent="0" algn="ctr" defTabSz="800100">
            <a:lnSpc>
              <a:spcPct val="90000"/>
            </a:lnSpc>
            <a:spcBef>
              <a:spcPct val="0"/>
            </a:spcBef>
            <a:spcAft>
              <a:spcPct val="35000"/>
            </a:spcAft>
            <a:buNone/>
          </a:pPr>
          <a:r>
            <a:rPr lang="nl-NL" sz="1800" kern="1200" dirty="0"/>
            <a:t>Instelling sociaal domein </a:t>
          </a:r>
        </a:p>
      </dsp:txBody>
      <dsp:txXfrm>
        <a:off x="1860177" y="3089969"/>
        <a:ext cx="1244020" cy="1067847"/>
      </dsp:txXfrm>
    </dsp:sp>
    <dsp:sp modelId="{C5A41405-E528-2142-B642-B7233107F8DD}">
      <dsp:nvSpPr>
        <dsp:cNvPr id="0" name=""/>
        <dsp:cNvSpPr/>
      </dsp:nvSpPr>
      <dsp:spPr>
        <a:xfrm>
          <a:off x="1637444" y="3533998"/>
          <a:ext cx="210391" cy="181423"/>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611703-D1C7-BB43-8D34-CBE211EA5B66}">
      <dsp:nvSpPr>
        <dsp:cNvPr id="0" name=""/>
        <dsp:cNvSpPr/>
      </dsp:nvSpPr>
      <dsp:spPr>
        <a:xfrm>
          <a:off x="65353" y="1966943"/>
          <a:ext cx="1802224" cy="1547001"/>
        </a:xfrm>
        <a:prstGeom prst="hexagon">
          <a:avLst>
            <a:gd name="adj" fmla="val 25000"/>
            <a:gd name="vf" fmla="val 115470"/>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t="-2000" r="-2000" b="-28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D25774-8BBF-624E-AB37-7015BC2F02DC}">
      <dsp:nvSpPr>
        <dsp:cNvPr id="0" name=""/>
        <dsp:cNvSpPr/>
      </dsp:nvSpPr>
      <dsp:spPr>
        <a:xfrm>
          <a:off x="1271442" y="3341951"/>
          <a:ext cx="210391" cy="181423"/>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B7CEA6-2AA6-DD45-BDB2-888D5CD7FEB2}">
      <dsp:nvSpPr>
        <dsp:cNvPr id="0" name=""/>
        <dsp:cNvSpPr/>
      </dsp:nvSpPr>
      <dsp:spPr>
        <a:xfrm>
          <a:off x="3109393" y="1997620"/>
          <a:ext cx="1802224" cy="1547001"/>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860" rIns="0" bIns="22860" numCol="1" spcCol="1270" anchor="ctr" anchorCtr="0">
          <a:noAutofit/>
        </a:bodyPr>
        <a:lstStyle/>
        <a:p>
          <a:pPr marL="0" lvl="0" indent="0" algn="ctr" defTabSz="800100">
            <a:lnSpc>
              <a:spcPct val="90000"/>
            </a:lnSpc>
            <a:spcBef>
              <a:spcPct val="0"/>
            </a:spcBef>
            <a:spcAft>
              <a:spcPct val="35000"/>
            </a:spcAft>
            <a:buNone/>
          </a:pPr>
          <a:r>
            <a:rPr lang="nl-NL" sz="1800" kern="1200" dirty="0"/>
            <a:t>Zelfst. professional Sociaal Domein </a:t>
          </a:r>
        </a:p>
      </dsp:txBody>
      <dsp:txXfrm>
        <a:off x="3388495" y="2237197"/>
        <a:ext cx="1244020" cy="1067847"/>
      </dsp:txXfrm>
    </dsp:sp>
    <dsp:sp modelId="{0DC618A2-1411-C44E-8E73-A7DE388C79E7}">
      <dsp:nvSpPr>
        <dsp:cNvPr id="0" name=""/>
        <dsp:cNvSpPr/>
      </dsp:nvSpPr>
      <dsp:spPr>
        <a:xfrm>
          <a:off x="4343956" y="3328467"/>
          <a:ext cx="210391" cy="181423"/>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6499CC-A84D-DD46-84DD-F8BC8EE0974D}">
      <dsp:nvSpPr>
        <dsp:cNvPr id="0" name=""/>
        <dsp:cNvSpPr/>
      </dsp:nvSpPr>
      <dsp:spPr>
        <a:xfrm>
          <a:off x="4645650" y="2847940"/>
          <a:ext cx="1802224" cy="1547001"/>
        </a:xfrm>
        <a:prstGeom prst="hexagon">
          <a:avLst>
            <a:gd name="adj" fmla="val 25000"/>
            <a:gd name="vf" fmla="val 1154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8000" b="-8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7C4982-2DCF-AD45-B637-AD3BD1E17C54}">
      <dsp:nvSpPr>
        <dsp:cNvPr id="0" name=""/>
        <dsp:cNvSpPr/>
      </dsp:nvSpPr>
      <dsp:spPr>
        <a:xfrm>
          <a:off x="4686935" y="3540945"/>
          <a:ext cx="210391" cy="181423"/>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943C53-7988-9242-B86A-A01204C01DFC}">
      <dsp:nvSpPr>
        <dsp:cNvPr id="0" name=""/>
        <dsp:cNvSpPr/>
      </dsp:nvSpPr>
      <dsp:spPr>
        <a:xfrm>
          <a:off x="1581075" y="1164054"/>
          <a:ext cx="1802224" cy="1547001"/>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860" rIns="0" bIns="22860" numCol="1" spcCol="1270" anchor="ctr" anchorCtr="0">
          <a:noAutofit/>
        </a:bodyPr>
        <a:lstStyle/>
        <a:p>
          <a:pPr marL="0" lvl="0" indent="0" algn="ctr" defTabSz="800100">
            <a:lnSpc>
              <a:spcPct val="90000"/>
            </a:lnSpc>
            <a:spcBef>
              <a:spcPct val="0"/>
            </a:spcBef>
            <a:spcAft>
              <a:spcPct val="35000"/>
            </a:spcAft>
            <a:buNone/>
          </a:pPr>
          <a:r>
            <a:rPr lang="nl-NL" sz="1800" kern="1200" dirty="0"/>
            <a:t>Zelfst. Cultureel professional</a:t>
          </a:r>
        </a:p>
      </dsp:txBody>
      <dsp:txXfrm>
        <a:off x="1860177" y="1403631"/>
        <a:ext cx="1244020" cy="1067847"/>
      </dsp:txXfrm>
    </dsp:sp>
    <dsp:sp modelId="{9EB1C237-7683-204E-BD13-DB6A16F4D401}">
      <dsp:nvSpPr>
        <dsp:cNvPr id="0" name=""/>
        <dsp:cNvSpPr/>
      </dsp:nvSpPr>
      <dsp:spPr>
        <a:xfrm>
          <a:off x="2807699" y="1195925"/>
          <a:ext cx="210391" cy="181423"/>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101FFA-37C9-0C43-B918-5F6B3012642A}">
      <dsp:nvSpPr>
        <dsp:cNvPr id="0" name=""/>
        <dsp:cNvSpPr/>
      </dsp:nvSpPr>
      <dsp:spPr>
        <a:xfrm>
          <a:off x="3109393" y="311282"/>
          <a:ext cx="1802224" cy="1547001"/>
        </a:xfrm>
        <a:prstGeom prst="hexagon">
          <a:avLst>
            <a:gd name="adj" fmla="val 25000"/>
            <a:gd name="vf" fmla="val 11547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8000" b="-8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DE5C82-001A-FC49-A3FE-35D3FC84892E}">
      <dsp:nvSpPr>
        <dsp:cNvPr id="0" name=""/>
        <dsp:cNvSpPr/>
      </dsp:nvSpPr>
      <dsp:spPr>
        <a:xfrm>
          <a:off x="3150677" y="996932"/>
          <a:ext cx="210391" cy="181423"/>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D841E4-64BF-5644-8635-B877FF756D1D}">
      <dsp:nvSpPr>
        <dsp:cNvPr id="0" name=""/>
        <dsp:cNvSpPr/>
      </dsp:nvSpPr>
      <dsp:spPr>
        <a:xfrm>
          <a:off x="4645650" y="1161602"/>
          <a:ext cx="1802224" cy="1547001"/>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860" rIns="0" bIns="22860" numCol="1" spcCol="1270" anchor="ctr" anchorCtr="0">
          <a:noAutofit/>
        </a:bodyPr>
        <a:lstStyle/>
        <a:p>
          <a:pPr marL="0" lvl="0" indent="0" algn="ctr" defTabSz="800100">
            <a:lnSpc>
              <a:spcPct val="90000"/>
            </a:lnSpc>
            <a:spcBef>
              <a:spcPct val="0"/>
            </a:spcBef>
            <a:spcAft>
              <a:spcPct val="35000"/>
            </a:spcAft>
            <a:buNone/>
          </a:pPr>
          <a:r>
            <a:rPr lang="nl-NL" sz="1800" kern="1200" dirty="0"/>
            <a:t>Culturele instelling</a:t>
          </a:r>
        </a:p>
      </dsp:txBody>
      <dsp:txXfrm>
        <a:off x="4924752" y="1401179"/>
        <a:ext cx="1244020" cy="1067847"/>
      </dsp:txXfrm>
    </dsp:sp>
    <dsp:sp modelId="{132D6DC5-9EB8-4042-B390-FECD37754E0A}">
      <dsp:nvSpPr>
        <dsp:cNvPr id="0" name=""/>
        <dsp:cNvSpPr/>
      </dsp:nvSpPr>
      <dsp:spPr>
        <a:xfrm>
          <a:off x="6195404" y="1844391"/>
          <a:ext cx="210391" cy="181423"/>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76BB6F-A8C7-8849-8ABA-42A5C5FE27D6}">
      <dsp:nvSpPr>
        <dsp:cNvPr id="0" name=""/>
        <dsp:cNvSpPr/>
      </dsp:nvSpPr>
      <dsp:spPr>
        <a:xfrm>
          <a:off x="6290598" y="2182649"/>
          <a:ext cx="1597545" cy="1205547"/>
        </a:xfrm>
        <a:prstGeom prst="hexagon">
          <a:avLst>
            <a:gd name="adj" fmla="val 25000"/>
            <a:gd name="vf" fmla="val 11547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39000" b="-39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BD1E1C-AF26-3544-9B94-EDCD84E3112D}">
      <dsp:nvSpPr>
        <dsp:cNvPr id="0" name=""/>
        <dsp:cNvSpPr/>
      </dsp:nvSpPr>
      <dsp:spPr>
        <a:xfrm>
          <a:off x="6551879" y="2039299"/>
          <a:ext cx="210391" cy="181423"/>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 name="Shape 205"/>
          <p:cNvSpPr>
            <a:spLocks noGrp="1" noRot="1" noChangeAspect="1"/>
          </p:cNvSpPr>
          <p:nvPr>
            <p:ph type="sldImg"/>
          </p:nvPr>
        </p:nvSpPr>
        <p:spPr>
          <a:xfrm>
            <a:off x="1143000" y="685800"/>
            <a:ext cx="4572000" cy="3429000"/>
          </a:xfrm>
          <a:prstGeom prst="rect">
            <a:avLst/>
          </a:prstGeom>
        </p:spPr>
        <p:txBody>
          <a:bodyPr/>
          <a:lstStyle/>
          <a:p>
            <a:endParaRPr/>
          </a:p>
        </p:txBody>
      </p:sp>
      <p:sp>
        <p:nvSpPr>
          <p:cNvPr id="206" name="Shape 20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29861642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elblad - kan ook zonder tekst">
    <p:spTree>
      <p:nvGrpSpPr>
        <p:cNvPr id="1" name=""/>
        <p:cNvGrpSpPr/>
        <p:nvPr/>
      </p:nvGrpSpPr>
      <p:grpSpPr>
        <a:xfrm>
          <a:off x="0" y="0"/>
          <a:ext cx="0" cy="0"/>
          <a:chOff x="0" y="0"/>
          <a:chExt cx="0" cy="0"/>
        </a:xfrm>
      </p:grpSpPr>
      <p:pic>
        <p:nvPicPr>
          <p:cNvPr id="12" name="Afbeelding 4" descr="Afbeelding 4"/>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3" name="Titeltekst"/>
          <p:cNvSpPr txBox="1">
            <a:spLocks noGrp="1"/>
          </p:cNvSpPr>
          <p:nvPr>
            <p:ph type="title"/>
          </p:nvPr>
        </p:nvSpPr>
        <p:spPr>
          <a:xfrm>
            <a:off x="1524000" y="4160108"/>
            <a:ext cx="9144000" cy="922640"/>
          </a:xfrm>
          <a:prstGeom prst="rect">
            <a:avLst/>
          </a:prstGeom>
        </p:spPr>
        <p:txBody>
          <a:bodyPr anchor="b"/>
          <a:lstStyle>
            <a:lvl1pPr algn="ctr">
              <a:defRPr sz="6000"/>
            </a:lvl1pPr>
          </a:lstStyle>
          <a:p>
            <a:r>
              <a:t>Titeltekst</a:t>
            </a:r>
          </a:p>
        </p:txBody>
      </p:sp>
      <p:sp>
        <p:nvSpPr>
          <p:cNvPr id="14" name="Hoofdtekst - niveau één…"/>
          <p:cNvSpPr txBox="1">
            <a:spLocks noGrp="1"/>
          </p:cNvSpPr>
          <p:nvPr>
            <p:ph type="body" sz="quarter" idx="1"/>
          </p:nvPr>
        </p:nvSpPr>
        <p:spPr>
          <a:xfrm>
            <a:off x="1524000" y="5181600"/>
            <a:ext cx="9144000" cy="450562"/>
          </a:xfrm>
          <a:prstGeom prst="rect">
            <a:avLst/>
          </a:prstGeom>
        </p:spPr>
        <p:txBody>
          <a:bodyPr/>
          <a:lstStyle>
            <a:lvl1pPr marL="0" indent="0" algn="ctr">
              <a:buSzTx/>
              <a:buFontTx/>
              <a:buNone/>
              <a:defRPr sz="2400">
                <a:solidFill>
                  <a:srgbClr val="E4102C"/>
                </a:solidFill>
                <a:latin typeface="Lubalin Graph Book"/>
                <a:ea typeface="Lubalin Graph Book"/>
                <a:cs typeface="Lubalin Graph Book"/>
                <a:sym typeface="Lubalin Graph Book"/>
              </a:defRPr>
            </a:lvl1pPr>
            <a:lvl2pPr marL="0" indent="0" algn="ctr">
              <a:buSzTx/>
              <a:buFontTx/>
              <a:buNone/>
              <a:defRPr sz="2400">
                <a:solidFill>
                  <a:srgbClr val="E4102C"/>
                </a:solidFill>
                <a:latin typeface="Lubalin Graph Book"/>
                <a:ea typeface="Lubalin Graph Book"/>
                <a:cs typeface="Lubalin Graph Book"/>
                <a:sym typeface="Lubalin Graph Book"/>
              </a:defRPr>
            </a:lvl2pPr>
            <a:lvl3pPr marL="0" indent="0" algn="ctr">
              <a:buSzTx/>
              <a:buFontTx/>
              <a:buNone/>
              <a:defRPr sz="2400">
                <a:solidFill>
                  <a:srgbClr val="E4102C"/>
                </a:solidFill>
                <a:latin typeface="Lubalin Graph Book"/>
                <a:ea typeface="Lubalin Graph Book"/>
                <a:cs typeface="Lubalin Graph Book"/>
                <a:sym typeface="Lubalin Graph Book"/>
              </a:defRPr>
            </a:lvl3pPr>
            <a:lvl4pPr marL="0" indent="0" algn="ctr">
              <a:buSzTx/>
              <a:buFontTx/>
              <a:buNone/>
              <a:defRPr sz="2400">
                <a:solidFill>
                  <a:srgbClr val="E4102C"/>
                </a:solidFill>
                <a:latin typeface="Lubalin Graph Book"/>
                <a:ea typeface="Lubalin Graph Book"/>
                <a:cs typeface="Lubalin Graph Book"/>
                <a:sym typeface="Lubalin Graph Book"/>
              </a:defRPr>
            </a:lvl4pPr>
            <a:lvl5pPr marL="0" indent="0" algn="ctr">
              <a:buSzTx/>
              <a:buFontTx/>
              <a:buNone/>
              <a:defRPr sz="2400">
                <a:solidFill>
                  <a:srgbClr val="E4102C"/>
                </a:solidFill>
                <a:latin typeface="Lubalin Graph Book"/>
                <a:ea typeface="Lubalin Graph Book"/>
                <a:cs typeface="Lubalin Graph Book"/>
                <a:sym typeface="Lubalin Graph Book"/>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15"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Afbeelding met bijschrift">
    <p:spTree>
      <p:nvGrpSpPr>
        <p:cNvPr id="1" name=""/>
        <p:cNvGrpSpPr/>
        <p:nvPr/>
      </p:nvGrpSpPr>
      <p:grpSpPr>
        <a:xfrm>
          <a:off x="0" y="0"/>
          <a:ext cx="0" cy="0"/>
          <a:chOff x="0" y="0"/>
          <a:chExt cx="0" cy="0"/>
        </a:xfrm>
      </p:grpSpPr>
      <p:sp>
        <p:nvSpPr>
          <p:cNvPr id="102" name="Titeltekst"/>
          <p:cNvSpPr txBox="1">
            <a:spLocks noGrp="1"/>
          </p:cNvSpPr>
          <p:nvPr>
            <p:ph type="title"/>
          </p:nvPr>
        </p:nvSpPr>
        <p:spPr>
          <a:xfrm>
            <a:off x="839787" y="457200"/>
            <a:ext cx="3932240" cy="1600200"/>
          </a:xfrm>
          <a:prstGeom prst="rect">
            <a:avLst/>
          </a:prstGeom>
        </p:spPr>
        <p:txBody>
          <a:bodyPr anchor="b"/>
          <a:lstStyle>
            <a:lvl1pPr>
              <a:defRPr sz="3200"/>
            </a:lvl1pPr>
          </a:lstStyle>
          <a:p>
            <a:r>
              <a:t>Titeltekst</a:t>
            </a:r>
          </a:p>
        </p:txBody>
      </p:sp>
      <p:sp>
        <p:nvSpPr>
          <p:cNvPr id="103" name="Tijdelijke aanduiding voor afbeelding 2"/>
          <p:cNvSpPr>
            <a:spLocks noGrp="1"/>
          </p:cNvSpPr>
          <p:nvPr>
            <p:ph type="pic" sz="half" idx="21"/>
          </p:nvPr>
        </p:nvSpPr>
        <p:spPr>
          <a:xfrm>
            <a:off x="5183187" y="987425"/>
            <a:ext cx="6172202" cy="4873625"/>
          </a:xfrm>
          <a:prstGeom prst="rect">
            <a:avLst/>
          </a:prstGeom>
        </p:spPr>
        <p:txBody>
          <a:bodyPr lIns="91439" tIns="45719" rIns="91439" bIns="45719">
            <a:noAutofit/>
          </a:bodyPr>
          <a:lstStyle/>
          <a:p>
            <a:endParaRPr/>
          </a:p>
        </p:txBody>
      </p:sp>
      <p:sp>
        <p:nvSpPr>
          <p:cNvPr id="104" name="Hoofdtekst - niveau één…"/>
          <p:cNvSpPr txBox="1">
            <a:spLocks noGrp="1"/>
          </p:cNvSpPr>
          <p:nvPr>
            <p:ph type="body" sz="quarter" idx="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105" name="Dianummer"/>
          <p:cNvSpPr txBox="1">
            <a:spLocks noGrp="1"/>
          </p:cNvSpPr>
          <p:nvPr>
            <p:ph type="sldNum" sz="quarter" idx="2"/>
          </p:nvPr>
        </p:nvSpPr>
        <p:spPr>
          <a:xfrm>
            <a:off x="8610600" y="6356350"/>
            <a:ext cx="335864" cy="333086"/>
          </a:xfrm>
          <a:prstGeom prst="rect">
            <a:avLst/>
          </a:prstGeom>
        </p:spPr>
        <p:txBody>
          <a:bodyPr anchor="t"/>
          <a:lstStyle>
            <a:lvl1pPr algn="l">
              <a:defRPr sz="1800"/>
            </a:lvl1pPr>
          </a:lstStyle>
          <a:p>
            <a:fld id="{86CB4B4D-7CA3-9044-876B-883B54F8677D}" type="slidenum">
              <a:t>‹nr.›</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Titeldia (roze)">
    <p:spTree>
      <p:nvGrpSpPr>
        <p:cNvPr id="1" name=""/>
        <p:cNvGrpSpPr/>
        <p:nvPr/>
      </p:nvGrpSpPr>
      <p:grpSpPr>
        <a:xfrm>
          <a:off x="0" y="0"/>
          <a:ext cx="0" cy="0"/>
          <a:chOff x="0" y="0"/>
          <a:chExt cx="0" cy="0"/>
        </a:xfrm>
      </p:grpSpPr>
      <p:grpSp>
        <p:nvGrpSpPr>
          <p:cNvPr id="114" name="Rechthoek 8"/>
          <p:cNvGrpSpPr/>
          <p:nvPr/>
        </p:nvGrpSpPr>
        <p:grpSpPr>
          <a:xfrm>
            <a:off x="0" y="0"/>
            <a:ext cx="12192000" cy="6858000"/>
            <a:chOff x="0" y="0"/>
            <a:chExt cx="12192000" cy="6858000"/>
          </a:xfrm>
        </p:grpSpPr>
        <p:sp>
          <p:nvSpPr>
            <p:cNvPr id="112" name="Rechthoek"/>
            <p:cNvSpPr/>
            <p:nvPr/>
          </p:nvSpPr>
          <p:spPr>
            <a:xfrm>
              <a:off x="0" y="0"/>
              <a:ext cx="12192000" cy="6858000"/>
            </a:xfrm>
            <a:prstGeom prst="rect">
              <a:avLst/>
            </a:prstGeom>
            <a:solidFill>
              <a:srgbClr val="009DE0"/>
            </a:solidFill>
            <a:ln w="12700" cap="flat">
              <a:noFill/>
              <a:miter lim="400000"/>
            </a:ln>
            <a:effectLst/>
          </p:spPr>
          <p:txBody>
            <a:bodyPr wrap="square" lIns="45718" tIns="45718" rIns="45718" bIns="45718" numCol="1" anchor="ctr">
              <a:noAutofit/>
            </a:bodyPr>
            <a:lstStyle/>
            <a:p>
              <a:pPr algn="ctr">
                <a:defRPr>
                  <a:solidFill>
                    <a:srgbClr val="FFFFFF"/>
                  </a:solidFill>
                  <a:latin typeface="Arial"/>
                  <a:ea typeface="Arial"/>
                  <a:cs typeface="Arial"/>
                  <a:sym typeface="Arial"/>
                </a:defRPr>
              </a:pPr>
              <a:endParaRPr/>
            </a:p>
          </p:txBody>
        </p:sp>
        <p:sp>
          <p:nvSpPr>
            <p:cNvPr id="113" name="a"/>
            <p:cNvSpPr txBox="1"/>
            <p:nvPr/>
          </p:nvSpPr>
          <p:spPr>
            <a:xfrm>
              <a:off x="45719" y="3253669"/>
              <a:ext cx="12100561" cy="35066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a:solidFill>
                    <a:srgbClr val="FFFFFF"/>
                  </a:solidFill>
                  <a:latin typeface="Arial"/>
                  <a:ea typeface="Arial"/>
                  <a:cs typeface="Arial"/>
                  <a:sym typeface="Arial"/>
                </a:defRPr>
              </a:lvl1pPr>
            </a:lstStyle>
            <a:p>
              <a:r>
                <a:t>a</a:t>
              </a:r>
            </a:p>
          </p:txBody>
        </p:sp>
      </p:grpSp>
      <p:sp>
        <p:nvSpPr>
          <p:cNvPr id="115" name="Freeform 6"/>
          <p:cNvSpPr/>
          <p:nvPr/>
        </p:nvSpPr>
        <p:spPr>
          <a:xfrm>
            <a:off x="4057651" y="0"/>
            <a:ext cx="7207251" cy="6858000"/>
          </a:xfrm>
          <a:custGeom>
            <a:avLst/>
            <a:gdLst/>
            <a:ahLst/>
            <a:cxnLst>
              <a:cxn ang="0">
                <a:pos x="wd2" y="hd2"/>
              </a:cxn>
              <a:cxn ang="5400000">
                <a:pos x="wd2" y="hd2"/>
              </a:cxn>
              <a:cxn ang="10800000">
                <a:pos x="wd2" y="hd2"/>
              </a:cxn>
              <a:cxn ang="16200000">
                <a:pos x="wd2" y="hd2"/>
              </a:cxn>
            </a:cxnLst>
            <a:rect l="0" t="0" r="r" b="b"/>
            <a:pathLst>
              <a:path w="21600" h="21600" extrusionOk="0">
                <a:moveTo>
                  <a:pt x="21600" y="12505"/>
                </a:moveTo>
                <a:cubicBezTo>
                  <a:pt x="21600" y="15638"/>
                  <a:pt x="21600" y="15638"/>
                  <a:pt x="21600" y="15638"/>
                </a:cubicBezTo>
                <a:cubicBezTo>
                  <a:pt x="21600" y="19038"/>
                  <a:pt x="17285" y="19038"/>
                  <a:pt x="17285" y="19038"/>
                </a:cubicBezTo>
                <a:cubicBezTo>
                  <a:pt x="17099" y="19038"/>
                  <a:pt x="17099" y="19038"/>
                  <a:pt x="17099" y="19038"/>
                </a:cubicBezTo>
                <a:cubicBezTo>
                  <a:pt x="12784" y="19038"/>
                  <a:pt x="12784" y="15638"/>
                  <a:pt x="12784" y="15638"/>
                </a:cubicBezTo>
                <a:cubicBezTo>
                  <a:pt x="12784" y="12505"/>
                  <a:pt x="12784" y="12505"/>
                  <a:pt x="12784" y="12505"/>
                </a:cubicBezTo>
                <a:cubicBezTo>
                  <a:pt x="12784" y="9105"/>
                  <a:pt x="17099" y="9105"/>
                  <a:pt x="17099" y="9105"/>
                </a:cubicBezTo>
                <a:cubicBezTo>
                  <a:pt x="17285" y="9105"/>
                  <a:pt x="17285" y="9105"/>
                  <a:pt x="17285" y="9105"/>
                </a:cubicBezTo>
                <a:cubicBezTo>
                  <a:pt x="21600" y="9105"/>
                  <a:pt x="21600" y="12505"/>
                  <a:pt x="21600" y="12505"/>
                </a:cubicBezTo>
                <a:close/>
                <a:moveTo>
                  <a:pt x="8169" y="15113"/>
                </a:moveTo>
                <a:cubicBezTo>
                  <a:pt x="5165" y="21600"/>
                  <a:pt x="5165" y="21600"/>
                  <a:pt x="5165" y="21600"/>
                </a:cubicBezTo>
                <a:cubicBezTo>
                  <a:pt x="13185" y="21600"/>
                  <a:pt x="13185" y="21600"/>
                  <a:pt x="13185" y="21600"/>
                </a:cubicBezTo>
                <a:cubicBezTo>
                  <a:pt x="10153" y="15113"/>
                  <a:pt x="10153" y="15113"/>
                  <a:pt x="10153" y="15113"/>
                </a:cubicBezTo>
                <a:lnTo>
                  <a:pt x="8169" y="15113"/>
                </a:lnTo>
                <a:close/>
                <a:moveTo>
                  <a:pt x="5068" y="7475"/>
                </a:moveTo>
                <a:cubicBezTo>
                  <a:pt x="9603" y="2773"/>
                  <a:pt x="9603" y="2773"/>
                  <a:pt x="9603" y="2773"/>
                </a:cubicBezTo>
                <a:cubicBezTo>
                  <a:pt x="0" y="2773"/>
                  <a:pt x="0" y="2773"/>
                  <a:pt x="0" y="2773"/>
                </a:cubicBezTo>
                <a:cubicBezTo>
                  <a:pt x="0" y="12177"/>
                  <a:pt x="0" y="12177"/>
                  <a:pt x="0" y="12177"/>
                </a:cubicBezTo>
                <a:cubicBezTo>
                  <a:pt x="9400" y="12147"/>
                  <a:pt x="9400" y="12147"/>
                  <a:pt x="9400" y="12147"/>
                </a:cubicBezTo>
                <a:lnTo>
                  <a:pt x="5068" y="7475"/>
                </a:lnTo>
                <a:close/>
                <a:moveTo>
                  <a:pt x="18787" y="0"/>
                </a:moveTo>
                <a:cubicBezTo>
                  <a:pt x="10886" y="0"/>
                  <a:pt x="10886" y="0"/>
                  <a:pt x="10886" y="0"/>
                </a:cubicBezTo>
                <a:cubicBezTo>
                  <a:pt x="10886" y="6362"/>
                  <a:pt x="10886" y="6362"/>
                  <a:pt x="10886" y="6362"/>
                </a:cubicBezTo>
                <a:cubicBezTo>
                  <a:pt x="18787" y="6362"/>
                  <a:pt x="18787" y="6362"/>
                  <a:pt x="18787" y="6362"/>
                </a:cubicBezTo>
                <a:lnTo>
                  <a:pt x="18787" y="0"/>
                </a:lnTo>
                <a:close/>
              </a:path>
            </a:pathLst>
          </a:custGeom>
          <a:solidFill>
            <a:srgbClr val="0076BD"/>
          </a:solidFill>
          <a:ln w="12700">
            <a:miter lim="400000"/>
          </a:ln>
        </p:spPr>
        <p:txBody>
          <a:bodyPr lIns="45718" tIns="45718" rIns="45718" bIns="45718"/>
          <a:lstStyle/>
          <a:p>
            <a:pPr>
              <a:defRPr>
                <a:latin typeface="Arial"/>
                <a:ea typeface="Arial"/>
                <a:cs typeface="Arial"/>
                <a:sym typeface="Arial"/>
              </a:defRPr>
            </a:pPr>
            <a:endParaRPr/>
          </a:p>
        </p:txBody>
      </p:sp>
      <p:sp>
        <p:nvSpPr>
          <p:cNvPr id="116" name="Freeform 7"/>
          <p:cNvSpPr/>
          <p:nvPr/>
        </p:nvSpPr>
        <p:spPr>
          <a:xfrm>
            <a:off x="10160000" y="4703764"/>
            <a:ext cx="1348318" cy="1736726"/>
          </a:xfrm>
          <a:custGeom>
            <a:avLst/>
            <a:gdLst/>
            <a:ahLst/>
            <a:cxnLst>
              <a:cxn ang="0">
                <a:pos x="wd2" y="hd2"/>
              </a:cxn>
              <a:cxn ang="5400000">
                <a:pos x="wd2" y="hd2"/>
              </a:cxn>
              <a:cxn ang="10800000">
                <a:pos x="wd2" y="hd2"/>
              </a:cxn>
              <a:cxn ang="16200000">
                <a:pos x="wd2" y="hd2"/>
              </a:cxn>
            </a:cxnLst>
            <a:rect l="0" t="0" r="r" b="b"/>
            <a:pathLst>
              <a:path w="21600" h="21600" extrusionOk="0">
                <a:moveTo>
                  <a:pt x="4115" y="8889"/>
                </a:moveTo>
                <a:cubicBezTo>
                  <a:pt x="2658" y="9899"/>
                  <a:pt x="2658" y="9899"/>
                  <a:pt x="2658" y="9899"/>
                </a:cubicBezTo>
                <a:cubicBezTo>
                  <a:pt x="2658" y="12108"/>
                  <a:pt x="2658" y="12108"/>
                  <a:pt x="2658" y="12108"/>
                </a:cubicBezTo>
                <a:cubicBezTo>
                  <a:pt x="0" y="12108"/>
                  <a:pt x="0" y="12108"/>
                  <a:pt x="0" y="12108"/>
                </a:cubicBezTo>
                <a:cubicBezTo>
                  <a:pt x="0" y="4770"/>
                  <a:pt x="0" y="4770"/>
                  <a:pt x="0" y="4770"/>
                </a:cubicBezTo>
                <a:cubicBezTo>
                  <a:pt x="2658" y="4770"/>
                  <a:pt x="2658" y="4770"/>
                  <a:pt x="2658" y="4770"/>
                </a:cubicBezTo>
                <a:cubicBezTo>
                  <a:pt x="2658" y="7772"/>
                  <a:pt x="2658" y="7772"/>
                  <a:pt x="2658" y="7772"/>
                </a:cubicBezTo>
                <a:cubicBezTo>
                  <a:pt x="6841" y="4770"/>
                  <a:pt x="6841" y="4770"/>
                  <a:pt x="6841" y="4770"/>
                </a:cubicBezTo>
                <a:cubicBezTo>
                  <a:pt x="10095" y="4770"/>
                  <a:pt x="10095" y="4770"/>
                  <a:pt x="10095" y="4770"/>
                </a:cubicBezTo>
                <a:cubicBezTo>
                  <a:pt x="5885" y="7709"/>
                  <a:pt x="5885" y="7709"/>
                  <a:pt x="5885" y="7709"/>
                </a:cubicBezTo>
                <a:cubicBezTo>
                  <a:pt x="10339" y="12108"/>
                  <a:pt x="10339" y="12108"/>
                  <a:pt x="10339" y="12108"/>
                </a:cubicBezTo>
                <a:cubicBezTo>
                  <a:pt x="7241" y="12108"/>
                  <a:pt x="7241" y="12108"/>
                  <a:pt x="7241" y="12108"/>
                </a:cubicBezTo>
                <a:lnTo>
                  <a:pt x="4115" y="8889"/>
                </a:lnTo>
                <a:close/>
                <a:moveTo>
                  <a:pt x="18881" y="14526"/>
                </a:moveTo>
                <a:cubicBezTo>
                  <a:pt x="18637" y="15086"/>
                  <a:pt x="18075" y="15489"/>
                  <a:pt x="16922" y="15493"/>
                </a:cubicBezTo>
                <a:cubicBezTo>
                  <a:pt x="16292" y="15493"/>
                  <a:pt x="15790" y="15359"/>
                  <a:pt x="15464" y="15146"/>
                </a:cubicBezTo>
                <a:cubicBezTo>
                  <a:pt x="15031" y="14862"/>
                  <a:pt x="14888" y="14546"/>
                  <a:pt x="14888" y="13161"/>
                </a:cubicBezTo>
                <a:cubicBezTo>
                  <a:pt x="14888" y="11772"/>
                  <a:pt x="15031" y="11457"/>
                  <a:pt x="15464" y="11177"/>
                </a:cubicBezTo>
                <a:cubicBezTo>
                  <a:pt x="15790" y="10960"/>
                  <a:pt x="16292" y="10826"/>
                  <a:pt x="16922" y="10826"/>
                </a:cubicBezTo>
                <a:cubicBezTo>
                  <a:pt x="18075" y="10830"/>
                  <a:pt x="18637" y="11236"/>
                  <a:pt x="18881" y="11792"/>
                </a:cubicBezTo>
                <a:cubicBezTo>
                  <a:pt x="18908" y="11847"/>
                  <a:pt x="18908" y="11847"/>
                  <a:pt x="18908" y="11847"/>
                </a:cubicBezTo>
                <a:cubicBezTo>
                  <a:pt x="21600" y="11847"/>
                  <a:pt x="21600" y="11847"/>
                  <a:pt x="21600" y="11847"/>
                </a:cubicBezTo>
                <a:cubicBezTo>
                  <a:pt x="21573" y="11765"/>
                  <a:pt x="21573" y="11765"/>
                  <a:pt x="21573" y="11765"/>
                </a:cubicBezTo>
                <a:cubicBezTo>
                  <a:pt x="21139" y="10226"/>
                  <a:pt x="19261" y="9425"/>
                  <a:pt x="16902" y="9429"/>
                </a:cubicBezTo>
                <a:cubicBezTo>
                  <a:pt x="15519" y="9429"/>
                  <a:pt x="14366" y="9721"/>
                  <a:pt x="13478" y="10238"/>
                </a:cubicBezTo>
                <a:cubicBezTo>
                  <a:pt x="12258" y="10952"/>
                  <a:pt x="12231" y="11824"/>
                  <a:pt x="12231" y="12968"/>
                </a:cubicBezTo>
                <a:cubicBezTo>
                  <a:pt x="12231" y="13355"/>
                  <a:pt x="12231" y="13355"/>
                  <a:pt x="12231" y="13355"/>
                </a:cubicBezTo>
                <a:cubicBezTo>
                  <a:pt x="12231" y="14495"/>
                  <a:pt x="12258" y="15367"/>
                  <a:pt x="13478" y="16081"/>
                </a:cubicBezTo>
                <a:cubicBezTo>
                  <a:pt x="14366" y="16597"/>
                  <a:pt x="15519" y="16889"/>
                  <a:pt x="16902" y="16889"/>
                </a:cubicBezTo>
                <a:cubicBezTo>
                  <a:pt x="16922" y="16889"/>
                  <a:pt x="16922" y="16889"/>
                  <a:pt x="16922" y="16889"/>
                </a:cubicBezTo>
                <a:cubicBezTo>
                  <a:pt x="19254" y="16889"/>
                  <a:pt x="21139" y="16089"/>
                  <a:pt x="21573" y="14558"/>
                </a:cubicBezTo>
                <a:cubicBezTo>
                  <a:pt x="21600" y="14471"/>
                  <a:pt x="21600" y="14471"/>
                  <a:pt x="21600" y="14471"/>
                </a:cubicBezTo>
                <a:cubicBezTo>
                  <a:pt x="18908" y="14471"/>
                  <a:pt x="18908" y="14471"/>
                  <a:pt x="18908" y="14471"/>
                </a:cubicBezTo>
                <a:lnTo>
                  <a:pt x="18881" y="14526"/>
                </a:lnTo>
                <a:close/>
                <a:moveTo>
                  <a:pt x="9817" y="14262"/>
                </a:moveTo>
                <a:cubicBezTo>
                  <a:pt x="14427" y="21600"/>
                  <a:pt x="14427" y="21600"/>
                  <a:pt x="14427" y="21600"/>
                </a:cubicBezTo>
                <a:cubicBezTo>
                  <a:pt x="11641" y="21600"/>
                  <a:pt x="11641" y="21600"/>
                  <a:pt x="11641" y="21600"/>
                </a:cubicBezTo>
                <a:cubicBezTo>
                  <a:pt x="10915" y="20326"/>
                  <a:pt x="10915" y="20326"/>
                  <a:pt x="10915" y="20326"/>
                </a:cubicBezTo>
                <a:cubicBezTo>
                  <a:pt x="6698" y="20326"/>
                  <a:pt x="6698" y="20326"/>
                  <a:pt x="6698" y="20326"/>
                </a:cubicBezTo>
                <a:cubicBezTo>
                  <a:pt x="5946" y="21600"/>
                  <a:pt x="5946" y="21600"/>
                  <a:pt x="5946" y="21600"/>
                </a:cubicBezTo>
                <a:cubicBezTo>
                  <a:pt x="3166" y="21600"/>
                  <a:pt x="3166" y="21600"/>
                  <a:pt x="3166" y="21600"/>
                </a:cubicBezTo>
                <a:cubicBezTo>
                  <a:pt x="7756" y="14262"/>
                  <a:pt x="7756" y="14262"/>
                  <a:pt x="7756" y="14262"/>
                </a:cubicBezTo>
                <a:lnTo>
                  <a:pt x="9817" y="14262"/>
                </a:lnTo>
                <a:close/>
                <a:moveTo>
                  <a:pt x="10190" y="19000"/>
                </a:moveTo>
                <a:cubicBezTo>
                  <a:pt x="8847" y="16676"/>
                  <a:pt x="8847" y="16676"/>
                  <a:pt x="8847" y="16676"/>
                </a:cubicBezTo>
                <a:cubicBezTo>
                  <a:pt x="7458" y="19000"/>
                  <a:pt x="7458" y="19000"/>
                  <a:pt x="7458" y="19000"/>
                </a:cubicBezTo>
                <a:lnTo>
                  <a:pt x="10190" y="19000"/>
                </a:lnTo>
                <a:close/>
                <a:moveTo>
                  <a:pt x="11166" y="7338"/>
                </a:moveTo>
                <a:cubicBezTo>
                  <a:pt x="11044" y="7338"/>
                  <a:pt x="11044" y="7338"/>
                  <a:pt x="11044" y="7338"/>
                </a:cubicBezTo>
                <a:cubicBezTo>
                  <a:pt x="11044" y="0"/>
                  <a:pt x="11044" y="0"/>
                  <a:pt x="11044" y="0"/>
                </a:cubicBezTo>
                <a:cubicBezTo>
                  <a:pt x="13708" y="0"/>
                  <a:pt x="13708" y="0"/>
                  <a:pt x="13708" y="0"/>
                </a:cubicBezTo>
                <a:cubicBezTo>
                  <a:pt x="13708" y="5941"/>
                  <a:pt x="13708" y="5941"/>
                  <a:pt x="13708" y="5941"/>
                </a:cubicBezTo>
                <a:cubicBezTo>
                  <a:pt x="19315" y="5941"/>
                  <a:pt x="19315" y="5941"/>
                  <a:pt x="19315" y="5941"/>
                </a:cubicBezTo>
                <a:cubicBezTo>
                  <a:pt x="19315" y="7338"/>
                  <a:pt x="19315" y="7338"/>
                  <a:pt x="19315" y="7338"/>
                </a:cubicBezTo>
                <a:lnTo>
                  <a:pt x="11166" y="7338"/>
                </a:lnTo>
                <a:close/>
                <a:moveTo>
                  <a:pt x="11295" y="7192"/>
                </a:moveTo>
                <a:cubicBezTo>
                  <a:pt x="19071" y="7192"/>
                  <a:pt x="19071" y="7192"/>
                  <a:pt x="19071" y="7192"/>
                </a:cubicBezTo>
                <a:cubicBezTo>
                  <a:pt x="19071" y="6084"/>
                  <a:pt x="19071" y="6084"/>
                  <a:pt x="19071" y="6084"/>
                </a:cubicBezTo>
                <a:cubicBezTo>
                  <a:pt x="13458" y="6084"/>
                  <a:pt x="13458" y="6084"/>
                  <a:pt x="13458" y="6084"/>
                </a:cubicBezTo>
                <a:cubicBezTo>
                  <a:pt x="13458" y="142"/>
                  <a:pt x="13458" y="142"/>
                  <a:pt x="13458" y="142"/>
                </a:cubicBezTo>
                <a:cubicBezTo>
                  <a:pt x="11295" y="142"/>
                  <a:pt x="11295" y="142"/>
                  <a:pt x="11295" y="142"/>
                </a:cubicBezTo>
                <a:lnTo>
                  <a:pt x="11295" y="7192"/>
                </a:lnTo>
                <a:close/>
              </a:path>
            </a:pathLst>
          </a:custGeom>
          <a:solidFill>
            <a:srgbClr val="FFFFFF"/>
          </a:solidFill>
          <a:ln w="12700">
            <a:miter lim="400000"/>
          </a:ln>
        </p:spPr>
        <p:txBody>
          <a:bodyPr lIns="45718" tIns="45718" rIns="45718" bIns="45718"/>
          <a:lstStyle/>
          <a:p>
            <a:pPr>
              <a:defRPr>
                <a:latin typeface="Arial"/>
                <a:ea typeface="Arial"/>
                <a:cs typeface="Arial"/>
                <a:sym typeface="Arial"/>
              </a:defRPr>
            </a:pPr>
            <a:endParaRPr/>
          </a:p>
        </p:txBody>
      </p:sp>
      <p:sp>
        <p:nvSpPr>
          <p:cNvPr id="117" name="[Titel]"/>
          <p:cNvSpPr txBox="1">
            <a:spLocks noGrp="1"/>
          </p:cNvSpPr>
          <p:nvPr>
            <p:ph type="title" hasCustomPrompt="1"/>
          </p:nvPr>
        </p:nvSpPr>
        <p:spPr>
          <a:xfrm>
            <a:off x="930920" y="2733306"/>
            <a:ext cx="10363201" cy="2628001"/>
          </a:xfrm>
          <a:prstGeom prst="rect">
            <a:avLst/>
          </a:prstGeom>
        </p:spPr>
        <p:txBody>
          <a:bodyPr lIns="0" tIns="0" rIns="0" bIns="0" anchor="t"/>
          <a:lstStyle>
            <a:lvl1pPr defTabSz="1088937">
              <a:lnSpc>
                <a:spcPct val="95000"/>
              </a:lnSpc>
              <a:defRPr sz="4800" b="1">
                <a:solidFill>
                  <a:srgbClr val="FFFFFF"/>
                </a:solidFill>
                <a:latin typeface="Arial"/>
                <a:ea typeface="Arial"/>
                <a:cs typeface="Arial"/>
                <a:sym typeface="Arial"/>
              </a:defRPr>
            </a:lvl1pPr>
          </a:lstStyle>
          <a:p>
            <a:r>
              <a:t>[Titel]</a:t>
            </a:r>
          </a:p>
        </p:txBody>
      </p:sp>
      <p:sp>
        <p:nvSpPr>
          <p:cNvPr id="118" name="Hoofdtekst - niveau één…"/>
          <p:cNvSpPr txBox="1">
            <a:spLocks noGrp="1"/>
          </p:cNvSpPr>
          <p:nvPr>
            <p:ph type="body" sz="quarter" idx="1" hasCustomPrompt="1"/>
          </p:nvPr>
        </p:nvSpPr>
        <p:spPr>
          <a:xfrm>
            <a:off x="930921" y="1925709"/>
            <a:ext cx="10362150" cy="576001"/>
          </a:xfrm>
          <a:prstGeom prst="rect">
            <a:avLst/>
          </a:prstGeom>
        </p:spPr>
        <p:txBody>
          <a:bodyPr lIns="0" tIns="0" rIns="0" bIns="0"/>
          <a:lstStyle>
            <a:lvl1pPr marL="0" indent="0" defTabSz="1088937">
              <a:lnSpc>
                <a:spcPct val="100000"/>
              </a:lnSpc>
              <a:spcBef>
                <a:spcPts val="0"/>
              </a:spcBef>
              <a:buSzTx/>
              <a:buFontTx/>
              <a:buNone/>
              <a:defRPr sz="1800" b="1">
                <a:solidFill>
                  <a:srgbClr val="FFFFFF"/>
                </a:solidFill>
                <a:latin typeface="Arial"/>
                <a:ea typeface="Arial"/>
                <a:cs typeface="Arial"/>
                <a:sym typeface="Arial"/>
              </a:defRPr>
            </a:lvl1pPr>
            <a:lvl2pPr marL="0" indent="544468" defTabSz="1088937">
              <a:lnSpc>
                <a:spcPct val="100000"/>
              </a:lnSpc>
              <a:spcBef>
                <a:spcPts val="0"/>
              </a:spcBef>
              <a:buSzTx/>
              <a:buFontTx/>
              <a:buNone/>
              <a:defRPr sz="1800" b="1">
                <a:solidFill>
                  <a:srgbClr val="FFFFFF"/>
                </a:solidFill>
                <a:latin typeface="Arial"/>
                <a:ea typeface="Arial"/>
                <a:cs typeface="Arial"/>
                <a:sym typeface="Arial"/>
              </a:defRPr>
            </a:lvl2pPr>
            <a:lvl3pPr marL="0" indent="1088937" defTabSz="1088937">
              <a:lnSpc>
                <a:spcPct val="100000"/>
              </a:lnSpc>
              <a:spcBef>
                <a:spcPts val="0"/>
              </a:spcBef>
              <a:buSzTx/>
              <a:buFontTx/>
              <a:buNone/>
              <a:defRPr sz="1800" b="1">
                <a:solidFill>
                  <a:srgbClr val="FFFFFF"/>
                </a:solidFill>
                <a:latin typeface="Arial"/>
                <a:ea typeface="Arial"/>
                <a:cs typeface="Arial"/>
                <a:sym typeface="Arial"/>
              </a:defRPr>
            </a:lvl3pPr>
            <a:lvl4pPr marL="0" indent="1633405" defTabSz="1088937">
              <a:lnSpc>
                <a:spcPct val="100000"/>
              </a:lnSpc>
              <a:spcBef>
                <a:spcPts val="0"/>
              </a:spcBef>
              <a:buSzTx/>
              <a:buFontTx/>
              <a:buNone/>
              <a:defRPr sz="1800" b="1">
                <a:solidFill>
                  <a:srgbClr val="FFFFFF"/>
                </a:solidFill>
                <a:latin typeface="Arial"/>
                <a:ea typeface="Arial"/>
                <a:cs typeface="Arial"/>
                <a:sym typeface="Arial"/>
              </a:defRPr>
            </a:lvl4pPr>
            <a:lvl5pPr marL="0" indent="2177875" defTabSz="1088937">
              <a:lnSpc>
                <a:spcPct val="100000"/>
              </a:lnSpc>
              <a:spcBef>
                <a:spcPts val="0"/>
              </a:spcBef>
              <a:buSzTx/>
              <a:buFontTx/>
              <a:buNone/>
              <a:defRPr sz="1800" b="1">
                <a:solidFill>
                  <a:srgbClr val="FFFFFF"/>
                </a:solidFill>
                <a:latin typeface="Arial"/>
                <a:ea typeface="Arial"/>
                <a:cs typeface="Arial"/>
                <a:sym typeface="Arial"/>
              </a:defRPr>
            </a:lvl5pPr>
          </a:lstStyle>
          <a:p>
            <a:r>
              <a:t>[Plaats, datum, tijd]</a:t>
            </a:r>
          </a:p>
          <a:p>
            <a:pPr lvl="1"/>
            <a:endParaRPr/>
          </a:p>
          <a:p>
            <a:pPr lvl="2"/>
            <a:endParaRPr/>
          </a:p>
          <a:p>
            <a:pPr lvl="3"/>
            <a:endParaRPr/>
          </a:p>
          <a:p>
            <a:pPr lvl="4"/>
            <a:endParaRPr/>
          </a:p>
        </p:txBody>
      </p:sp>
      <p:sp>
        <p:nvSpPr>
          <p:cNvPr id="119" name="Dianumm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el en kader (roze)">
    <p:spTree>
      <p:nvGrpSpPr>
        <p:cNvPr id="1" name=""/>
        <p:cNvGrpSpPr/>
        <p:nvPr/>
      </p:nvGrpSpPr>
      <p:grpSpPr>
        <a:xfrm>
          <a:off x="0" y="0"/>
          <a:ext cx="0" cy="0"/>
          <a:chOff x="0" y="0"/>
          <a:chExt cx="0" cy="0"/>
        </a:xfrm>
      </p:grpSpPr>
      <p:sp>
        <p:nvSpPr>
          <p:cNvPr id="126" name="Freeform 5"/>
          <p:cNvSpPr/>
          <p:nvPr/>
        </p:nvSpPr>
        <p:spPr>
          <a:xfrm>
            <a:off x="11042650" y="5532437"/>
            <a:ext cx="789518" cy="1016001"/>
          </a:xfrm>
          <a:custGeom>
            <a:avLst/>
            <a:gdLst/>
            <a:ahLst/>
            <a:cxnLst>
              <a:cxn ang="0">
                <a:pos x="wd2" y="hd2"/>
              </a:cxn>
              <a:cxn ang="5400000">
                <a:pos x="wd2" y="hd2"/>
              </a:cxn>
              <a:cxn ang="10800000">
                <a:pos x="wd2" y="hd2"/>
              </a:cxn>
              <a:cxn ang="16200000">
                <a:pos x="wd2" y="hd2"/>
              </a:cxn>
            </a:cxnLst>
            <a:rect l="0" t="0" r="r" b="b"/>
            <a:pathLst>
              <a:path w="21600" h="21600" extrusionOk="0">
                <a:moveTo>
                  <a:pt x="7764" y="14263"/>
                </a:moveTo>
                <a:cubicBezTo>
                  <a:pt x="3175" y="21600"/>
                  <a:pt x="3175" y="21600"/>
                  <a:pt x="3175" y="21600"/>
                </a:cubicBezTo>
                <a:cubicBezTo>
                  <a:pt x="5956" y="21600"/>
                  <a:pt x="5956" y="21600"/>
                  <a:pt x="5956" y="21600"/>
                </a:cubicBezTo>
                <a:cubicBezTo>
                  <a:pt x="6698" y="20325"/>
                  <a:pt x="6698" y="20325"/>
                  <a:pt x="6698" y="20325"/>
                </a:cubicBezTo>
                <a:cubicBezTo>
                  <a:pt x="10916" y="20325"/>
                  <a:pt x="10916" y="20325"/>
                  <a:pt x="10916" y="20325"/>
                </a:cubicBezTo>
                <a:cubicBezTo>
                  <a:pt x="11646" y="21600"/>
                  <a:pt x="11646" y="21600"/>
                  <a:pt x="11646" y="21600"/>
                </a:cubicBezTo>
                <a:cubicBezTo>
                  <a:pt x="14427" y="21600"/>
                  <a:pt x="14427" y="21600"/>
                  <a:pt x="14427" y="21600"/>
                </a:cubicBezTo>
                <a:cubicBezTo>
                  <a:pt x="9827" y="14263"/>
                  <a:pt x="9827" y="14263"/>
                  <a:pt x="9827" y="14263"/>
                </a:cubicBezTo>
                <a:lnTo>
                  <a:pt x="7764" y="14263"/>
                </a:lnTo>
                <a:close/>
                <a:moveTo>
                  <a:pt x="7463" y="19004"/>
                </a:moveTo>
                <a:cubicBezTo>
                  <a:pt x="8853" y="16677"/>
                  <a:pt x="8853" y="16677"/>
                  <a:pt x="8853" y="16677"/>
                </a:cubicBezTo>
                <a:cubicBezTo>
                  <a:pt x="10186" y="19004"/>
                  <a:pt x="10186" y="19004"/>
                  <a:pt x="10186" y="19004"/>
                </a:cubicBezTo>
                <a:lnTo>
                  <a:pt x="7463" y="19004"/>
                </a:lnTo>
                <a:close/>
                <a:moveTo>
                  <a:pt x="18912" y="14472"/>
                </a:moveTo>
                <a:cubicBezTo>
                  <a:pt x="21600" y="14472"/>
                  <a:pt x="21600" y="14472"/>
                  <a:pt x="21600" y="14472"/>
                </a:cubicBezTo>
                <a:cubicBezTo>
                  <a:pt x="21577" y="14560"/>
                  <a:pt x="21577" y="14560"/>
                  <a:pt x="21577" y="14560"/>
                </a:cubicBezTo>
                <a:cubicBezTo>
                  <a:pt x="21136" y="16090"/>
                  <a:pt x="19259" y="16893"/>
                  <a:pt x="16918" y="16893"/>
                </a:cubicBezTo>
                <a:cubicBezTo>
                  <a:pt x="16907" y="16893"/>
                  <a:pt x="16907" y="16893"/>
                  <a:pt x="16907" y="16893"/>
                </a:cubicBezTo>
                <a:cubicBezTo>
                  <a:pt x="15516" y="16893"/>
                  <a:pt x="14369" y="16596"/>
                  <a:pt x="13488" y="16084"/>
                </a:cubicBezTo>
                <a:cubicBezTo>
                  <a:pt x="12260" y="15369"/>
                  <a:pt x="12237" y="14492"/>
                  <a:pt x="12237" y="13352"/>
                </a:cubicBezTo>
                <a:cubicBezTo>
                  <a:pt x="12237" y="12968"/>
                  <a:pt x="12237" y="12968"/>
                  <a:pt x="12237" y="12968"/>
                </a:cubicBezTo>
                <a:cubicBezTo>
                  <a:pt x="12237" y="11828"/>
                  <a:pt x="12260" y="10952"/>
                  <a:pt x="13488" y="10244"/>
                </a:cubicBezTo>
                <a:cubicBezTo>
                  <a:pt x="14369" y="9724"/>
                  <a:pt x="15516" y="9428"/>
                  <a:pt x="16907" y="9434"/>
                </a:cubicBezTo>
                <a:cubicBezTo>
                  <a:pt x="19259" y="9428"/>
                  <a:pt x="21136" y="10230"/>
                  <a:pt x="21577" y="11768"/>
                </a:cubicBezTo>
                <a:cubicBezTo>
                  <a:pt x="21600" y="11849"/>
                  <a:pt x="21600" y="11849"/>
                  <a:pt x="21600" y="11849"/>
                </a:cubicBezTo>
                <a:cubicBezTo>
                  <a:pt x="18912" y="11849"/>
                  <a:pt x="18912" y="11849"/>
                  <a:pt x="18912" y="11849"/>
                </a:cubicBezTo>
                <a:cubicBezTo>
                  <a:pt x="18888" y="11795"/>
                  <a:pt x="18888" y="11795"/>
                  <a:pt x="18888" y="11795"/>
                </a:cubicBezTo>
                <a:cubicBezTo>
                  <a:pt x="18645" y="11235"/>
                  <a:pt x="18077" y="10830"/>
                  <a:pt x="16918" y="10830"/>
                </a:cubicBezTo>
                <a:cubicBezTo>
                  <a:pt x="16293" y="10830"/>
                  <a:pt x="15794" y="10958"/>
                  <a:pt x="15470" y="11181"/>
                </a:cubicBezTo>
                <a:cubicBezTo>
                  <a:pt x="15030" y="11458"/>
                  <a:pt x="14891" y="11774"/>
                  <a:pt x="14891" y="13164"/>
                </a:cubicBezTo>
                <a:cubicBezTo>
                  <a:pt x="14891" y="14546"/>
                  <a:pt x="15030" y="14863"/>
                  <a:pt x="15470" y="15146"/>
                </a:cubicBezTo>
                <a:cubicBezTo>
                  <a:pt x="15794" y="15362"/>
                  <a:pt x="16293" y="15497"/>
                  <a:pt x="16918" y="15497"/>
                </a:cubicBezTo>
                <a:cubicBezTo>
                  <a:pt x="18077" y="15490"/>
                  <a:pt x="18645" y="15086"/>
                  <a:pt x="18888" y="14526"/>
                </a:cubicBezTo>
                <a:lnTo>
                  <a:pt x="18912" y="14472"/>
                </a:lnTo>
                <a:close/>
                <a:moveTo>
                  <a:pt x="4114" y="8888"/>
                </a:moveTo>
                <a:cubicBezTo>
                  <a:pt x="2665" y="9900"/>
                  <a:pt x="2665" y="9900"/>
                  <a:pt x="2665" y="9900"/>
                </a:cubicBezTo>
                <a:cubicBezTo>
                  <a:pt x="2665" y="12112"/>
                  <a:pt x="2665" y="12112"/>
                  <a:pt x="2665" y="12112"/>
                </a:cubicBezTo>
                <a:cubicBezTo>
                  <a:pt x="0" y="12112"/>
                  <a:pt x="0" y="12112"/>
                  <a:pt x="0" y="12112"/>
                </a:cubicBezTo>
                <a:cubicBezTo>
                  <a:pt x="0" y="4775"/>
                  <a:pt x="0" y="4775"/>
                  <a:pt x="0" y="4775"/>
                </a:cubicBezTo>
                <a:cubicBezTo>
                  <a:pt x="2665" y="4775"/>
                  <a:pt x="2665" y="4775"/>
                  <a:pt x="2665" y="4775"/>
                </a:cubicBezTo>
                <a:cubicBezTo>
                  <a:pt x="2665" y="7775"/>
                  <a:pt x="2665" y="7775"/>
                  <a:pt x="2665" y="7775"/>
                </a:cubicBezTo>
                <a:cubicBezTo>
                  <a:pt x="6837" y="4775"/>
                  <a:pt x="6837" y="4775"/>
                  <a:pt x="6837" y="4775"/>
                </a:cubicBezTo>
                <a:cubicBezTo>
                  <a:pt x="10093" y="4775"/>
                  <a:pt x="10093" y="4775"/>
                  <a:pt x="10093" y="4775"/>
                </a:cubicBezTo>
                <a:cubicBezTo>
                  <a:pt x="5887" y="7708"/>
                  <a:pt x="5887" y="7708"/>
                  <a:pt x="5887" y="7708"/>
                </a:cubicBezTo>
                <a:cubicBezTo>
                  <a:pt x="10348" y="12112"/>
                  <a:pt x="10348" y="12112"/>
                  <a:pt x="10348" y="12112"/>
                </a:cubicBezTo>
                <a:cubicBezTo>
                  <a:pt x="7242" y="12112"/>
                  <a:pt x="7242" y="12112"/>
                  <a:pt x="7242" y="12112"/>
                </a:cubicBezTo>
                <a:lnTo>
                  <a:pt x="4114" y="8888"/>
                </a:lnTo>
                <a:close/>
                <a:moveTo>
                  <a:pt x="19317" y="7337"/>
                </a:moveTo>
                <a:cubicBezTo>
                  <a:pt x="19317" y="5941"/>
                  <a:pt x="19317" y="5941"/>
                  <a:pt x="19317" y="5941"/>
                </a:cubicBezTo>
                <a:cubicBezTo>
                  <a:pt x="13709" y="5941"/>
                  <a:pt x="13709" y="5941"/>
                  <a:pt x="13709" y="5941"/>
                </a:cubicBezTo>
                <a:cubicBezTo>
                  <a:pt x="13709" y="0"/>
                  <a:pt x="13709" y="0"/>
                  <a:pt x="13709" y="0"/>
                </a:cubicBezTo>
                <a:cubicBezTo>
                  <a:pt x="11055" y="0"/>
                  <a:pt x="11055" y="0"/>
                  <a:pt x="11055" y="0"/>
                </a:cubicBezTo>
                <a:cubicBezTo>
                  <a:pt x="11055" y="7337"/>
                  <a:pt x="11055" y="7337"/>
                  <a:pt x="11055" y="7337"/>
                </a:cubicBezTo>
                <a:cubicBezTo>
                  <a:pt x="11171" y="7337"/>
                  <a:pt x="11171" y="7337"/>
                  <a:pt x="11171" y="7337"/>
                </a:cubicBezTo>
                <a:lnTo>
                  <a:pt x="19317" y="7337"/>
                </a:lnTo>
                <a:close/>
                <a:moveTo>
                  <a:pt x="11298" y="142"/>
                </a:moveTo>
                <a:cubicBezTo>
                  <a:pt x="13465" y="142"/>
                  <a:pt x="13465" y="142"/>
                  <a:pt x="13465" y="142"/>
                </a:cubicBezTo>
                <a:cubicBezTo>
                  <a:pt x="13465" y="6083"/>
                  <a:pt x="13465" y="6083"/>
                  <a:pt x="13465" y="6083"/>
                </a:cubicBezTo>
                <a:cubicBezTo>
                  <a:pt x="19074" y="6083"/>
                  <a:pt x="19074" y="6083"/>
                  <a:pt x="19074" y="6083"/>
                </a:cubicBezTo>
                <a:cubicBezTo>
                  <a:pt x="19074" y="7196"/>
                  <a:pt x="19074" y="7196"/>
                  <a:pt x="19074" y="7196"/>
                </a:cubicBezTo>
                <a:cubicBezTo>
                  <a:pt x="11298" y="7196"/>
                  <a:pt x="11298" y="7196"/>
                  <a:pt x="11298" y="7196"/>
                </a:cubicBezTo>
                <a:lnTo>
                  <a:pt x="11298" y="142"/>
                </a:lnTo>
                <a:close/>
              </a:path>
            </a:pathLst>
          </a:custGeom>
          <a:solidFill>
            <a:srgbClr val="572381"/>
          </a:solidFill>
          <a:ln w="12700">
            <a:miter lim="400000"/>
          </a:ln>
        </p:spPr>
        <p:txBody>
          <a:bodyPr lIns="45718" tIns="45718" rIns="45718" bIns="45718"/>
          <a:lstStyle/>
          <a:p>
            <a:pPr>
              <a:defRPr>
                <a:latin typeface="Arial"/>
                <a:ea typeface="Arial"/>
                <a:cs typeface="Arial"/>
                <a:sym typeface="Arial"/>
              </a:defRPr>
            </a:pPr>
            <a:endParaRPr/>
          </a:p>
        </p:txBody>
      </p:sp>
      <p:sp>
        <p:nvSpPr>
          <p:cNvPr id="127" name="Freeform 6"/>
          <p:cNvSpPr/>
          <p:nvPr/>
        </p:nvSpPr>
        <p:spPr>
          <a:xfrm>
            <a:off x="0" y="395288"/>
            <a:ext cx="884769" cy="64611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3427"/>
                </a:lnTo>
                <a:lnTo>
                  <a:pt x="21600" y="8067"/>
                </a:lnTo>
                <a:lnTo>
                  <a:pt x="0" y="0"/>
                </a:lnTo>
                <a:lnTo>
                  <a:pt x="0" y="21600"/>
                </a:lnTo>
                <a:close/>
              </a:path>
            </a:pathLst>
          </a:custGeom>
          <a:solidFill>
            <a:srgbClr val="0076BD"/>
          </a:solidFill>
          <a:ln w="12700">
            <a:miter lim="400000"/>
          </a:ln>
        </p:spPr>
        <p:txBody>
          <a:bodyPr lIns="45718" tIns="45718" rIns="45718" bIns="45718"/>
          <a:lstStyle/>
          <a:p>
            <a:pPr>
              <a:defRPr>
                <a:solidFill>
                  <a:srgbClr val="0076BD"/>
                </a:solidFill>
                <a:latin typeface="Arial"/>
                <a:ea typeface="Arial"/>
                <a:cs typeface="Arial"/>
                <a:sym typeface="Arial"/>
              </a:defRPr>
            </a:pPr>
            <a:endParaRPr/>
          </a:p>
        </p:txBody>
      </p:sp>
      <p:sp>
        <p:nvSpPr>
          <p:cNvPr id="128" name="Hoofdtekst - niveau één…"/>
          <p:cNvSpPr txBox="1">
            <a:spLocks noGrp="1"/>
          </p:cNvSpPr>
          <p:nvPr>
            <p:ph type="body" idx="1" hasCustomPrompt="1"/>
          </p:nvPr>
        </p:nvSpPr>
        <p:spPr>
          <a:xfrm>
            <a:off x="1309026" y="1346399"/>
            <a:ext cx="9600002" cy="4680001"/>
          </a:xfrm>
          <a:prstGeom prst="rect">
            <a:avLst/>
          </a:prstGeom>
        </p:spPr>
        <p:txBody>
          <a:bodyPr lIns="0" tIns="0" rIns="0" bIns="0"/>
          <a:lstStyle>
            <a:lvl1pPr marL="450000" indent="-450000" defTabSz="1088937">
              <a:lnSpc>
                <a:spcPct val="105999"/>
              </a:lnSpc>
              <a:spcBef>
                <a:spcPts val="0"/>
              </a:spcBef>
              <a:defRPr sz="2200">
                <a:solidFill>
                  <a:srgbClr val="009DE0"/>
                </a:solidFill>
                <a:latin typeface="Arial"/>
                <a:ea typeface="Arial"/>
                <a:cs typeface="Arial"/>
                <a:sym typeface="Arial"/>
              </a:defRPr>
            </a:lvl1pPr>
            <a:lvl2pPr marL="450000" indent="-450000" defTabSz="1088937">
              <a:lnSpc>
                <a:spcPct val="105999"/>
              </a:lnSpc>
              <a:spcBef>
                <a:spcPts val="0"/>
              </a:spcBef>
              <a:buAutoNum type="arabicPeriod"/>
              <a:defRPr sz="2200">
                <a:solidFill>
                  <a:srgbClr val="009DE0"/>
                </a:solidFill>
                <a:latin typeface="Arial"/>
                <a:ea typeface="Arial"/>
                <a:cs typeface="Arial"/>
                <a:sym typeface="Arial"/>
              </a:defRPr>
            </a:lvl2pPr>
            <a:lvl3pPr marL="900000" indent="-450000" defTabSz="1088937">
              <a:lnSpc>
                <a:spcPct val="105999"/>
              </a:lnSpc>
              <a:spcBef>
                <a:spcPts val="0"/>
              </a:spcBef>
              <a:defRPr sz="2200">
                <a:solidFill>
                  <a:srgbClr val="009DE0"/>
                </a:solidFill>
                <a:latin typeface="Arial"/>
                <a:ea typeface="Arial"/>
                <a:cs typeface="Arial"/>
                <a:sym typeface="Arial"/>
              </a:defRPr>
            </a:lvl3pPr>
            <a:lvl4pPr marL="1000000" indent="-550000" defTabSz="1088937">
              <a:lnSpc>
                <a:spcPct val="105999"/>
              </a:lnSpc>
              <a:spcBef>
                <a:spcPts val="0"/>
              </a:spcBef>
              <a:buAutoNum type="arabicPeriod"/>
              <a:defRPr sz="2200">
                <a:solidFill>
                  <a:srgbClr val="009DE0"/>
                </a:solidFill>
                <a:latin typeface="Arial"/>
                <a:ea typeface="Arial"/>
                <a:cs typeface="Arial"/>
                <a:sym typeface="Arial"/>
              </a:defRPr>
            </a:lvl4pPr>
            <a:lvl5pPr marL="0" indent="0" defTabSz="1088937">
              <a:lnSpc>
                <a:spcPct val="105999"/>
              </a:lnSpc>
              <a:spcBef>
                <a:spcPts val="0"/>
              </a:spcBef>
              <a:buSzTx/>
              <a:buNone/>
              <a:defRPr sz="2200">
                <a:solidFill>
                  <a:srgbClr val="009DE0"/>
                </a:solidFill>
                <a:latin typeface="Arial"/>
                <a:ea typeface="Arial"/>
                <a:cs typeface="Arial"/>
                <a:sym typeface="Arial"/>
              </a:defRPr>
            </a:lvl5pPr>
          </a:lstStyle>
          <a:p>
            <a:r>
              <a:t>[Typ tekst of klik op een pictogram om een object in te voegen]</a:t>
            </a:r>
          </a:p>
          <a:p>
            <a:pPr lvl="1"/>
            <a:endParaRPr/>
          </a:p>
          <a:p>
            <a:pPr lvl="2"/>
            <a:endParaRPr/>
          </a:p>
          <a:p>
            <a:pPr lvl="3"/>
            <a:endParaRPr/>
          </a:p>
          <a:p>
            <a:pPr lvl="4"/>
            <a:endParaRPr/>
          </a:p>
        </p:txBody>
      </p:sp>
      <p:sp>
        <p:nvSpPr>
          <p:cNvPr id="129" name="[Titel]"/>
          <p:cNvSpPr txBox="1">
            <a:spLocks noGrp="1"/>
          </p:cNvSpPr>
          <p:nvPr>
            <p:ph type="title" hasCustomPrompt="1"/>
          </p:nvPr>
        </p:nvSpPr>
        <p:spPr>
          <a:xfrm>
            <a:off x="1309026" y="395154"/>
            <a:ext cx="9600002" cy="1008001"/>
          </a:xfrm>
          <a:prstGeom prst="rect">
            <a:avLst/>
          </a:prstGeom>
        </p:spPr>
        <p:txBody>
          <a:bodyPr lIns="0" tIns="0" rIns="0" bIns="0" anchor="t"/>
          <a:lstStyle>
            <a:lvl1pPr defTabSz="1088937">
              <a:lnSpc>
                <a:spcPct val="93000"/>
              </a:lnSpc>
              <a:defRPr sz="3600" b="1">
                <a:solidFill>
                  <a:srgbClr val="009DE0"/>
                </a:solidFill>
                <a:latin typeface="Arial"/>
                <a:ea typeface="Arial"/>
                <a:cs typeface="Arial"/>
                <a:sym typeface="Arial"/>
              </a:defRPr>
            </a:lvl1pPr>
          </a:lstStyle>
          <a:p>
            <a:r>
              <a:t>[Titel]</a:t>
            </a:r>
          </a:p>
        </p:txBody>
      </p:sp>
      <p:sp>
        <p:nvSpPr>
          <p:cNvPr id="130" name="Dianummer"/>
          <p:cNvSpPr txBox="1">
            <a:spLocks noGrp="1"/>
          </p:cNvSpPr>
          <p:nvPr>
            <p:ph type="sldNum" sz="quarter" idx="2"/>
          </p:nvPr>
        </p:nvSpPr>
        <p:spPr>
          <a:xfrm>
            <a:off x="1319205" y="6408482"/>
            <a:ext cx="210468" cy="197384"/>
          </a:xfrm>
          <a:prstGeom prst="rect">
            <a:avLst/>
          </a:prstGeom>
        </p:spPr>
        <p:txBody>
          <a:bodyPr lIns="0" tIns="0" rIns="0" bIns="0" anchor="t"/>
          <a:lstStyle>
            <a:lvl1pPr algn="l">
              <a:defRPr sz="1400" b="1">
                <a:solidFill>
                  <a:srgbClr val="009DE0"/>
                </a:solidFill>
                <a:latin typeface="Arial"/>
                <a:ea typeface="Arial"/>
                <a:cs typeface="Arial"/>
                <a:sym typeface="Arial"/>
              </a:defRPr>
            </a:lvl1pPr>
          </a:lstStyle>
          <a:p>
            <a:fld id="{86CB4B4D-7CA3-9044-876B-883B54F8677D}" type="slidenum">
              <a:t>‹nr.›</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iteldia met foto (roze)">
    <p:spTree>
      <p:nvGrpSpPr>
        <p:cNvPr id="1" name=""/>
        <p:cNvGrpSpPr/>
        <p:nvPr/>
      </p:nvGrpSpPr>
      <p:grpSpPr>
        <a:xfrm>
          <a:off x="0" y="0"/>
          <a:ext cx="0" cy="0"/>
          <a:chOff x="0" y="0"/>
          <a:chExt cx="0" cy="0"/>
        </a:xfrm>
      </p:grpSpPr>
      <p:sp>
        <p:nvSpPr>
          <p:cNvPr id="137" name="Rechthoek 5"/>
          <p:cNvSpPr/>
          <p:nvPr/>
        </p:nvSpPr>
        <p:spPr>
          <a:xfrm>
            <a:off x="0" y="1"/>
            <a:ext cx="12192000" cy="4515669"/>
          </a:xfrm>
          <a:prstGeom prst="rect">
            <a:avLst/>
          </a:prstGeom>
          <a:solidFill>
            <a:srgbClr val="D9D9D9"/>
          </a:solidFill>
          <a:ln w="12700">
            <a:miter lim="400000"/>
          </a:ln>
        </p:spPr>
        <p:txBody>
          <a:bodyPr lIns="45718" tIns="45718" rIns="45718" bIns="45718" anchor="ctr"/>
          <a:lstStyle/>
          <a:p>
            <a:pPr algn="ctr">
              <a:defRPr>
                <a:solidFill>
                  <a:srgbClr val="FFFFFF"/>
                </a:solidFill>
                <a:latin typeface="Arial"/>
                <a:ea typeface="Arial"/>
                <a:cs typeface="Arial"/>
                <a:sym typeface="Arial"/>
              </a:defRPr>
            </a:pPr>
            <a:endParaRPr/>
          </a:p>
        </p:txBody>
      </p:sp>
      <p:sp>
        <p:nvSpPr>
          <p:cNvPr id="138" name="Rectangle 5"/>
          <p:cNvSpPr/>
          <p:nvPr/>
        </p:nvSpPr>
        <p:spPr>
          <a:xfrm>
            <a:off x="0" y="4448175"/>
            <a:ext cx="12192000" cy="2406650"/>
          </a:xfrm>
          <a:prstGeom prst="rect">
            <a:avLst/>
          </a:prstGeom>
          <a:solidFill>
            <a:srgbClr val="009DE0"/>
          </a:solidFill>
          <a:ln w="12700">
            <a:miter lim="400000"/>
          </a:ln>
        </p:spPr>
        <p:txBody>
          <a:bodyPr lIns="45718" tIns="45718" rIns="45718" bIns="45718"/>
          <a:lstStyle/>
          <a:p>
            <a:pPr>
              <a:defRPr>
                <a:latin typeface="Arial"/>
                <a:ea typeface="Arial"/>
                <a:cs typeface="Arial"/>
                <a:sym typeface="Arial"/>
              </a:defRPr>
            </a:pPr>
            <a:endParaRPr/>
          </a:p>
        </p:txBody>
      </p:sp>
      <p:sp>
        <p:nvSpPr>
          <p:cNvPr id="139" name="Freeform 6"/>
          <p:cNvSpPr/>
          <p:nvPr/>
        </p:nvSpPr>
        <p:spPr>
          <a:xfrm>
            <a:off x="5727699" y="4448175"/>
            <a:ext cx="5674785" cy="2406650"/>
          </a:xfrm>
          <a:custGeom>
            <a:avLst/>
            <a:gdLst/>
            <a:ahLst/>
            <a:cxnLst>
              <a:cxn ang="0">
                <a:pos x="wd2" y="hd2"/>
              </a:cxn>
              <a:cxn ang="5400000">
                <a:pos x="wd2" y="hd2"/>
              </a:cxn>
              <a:cxn ang="10800000">
                <a:pos x="wd2" y="hd2"/>
              </a:cxn>
              <a:cxn ang="16200000">
                <a:pos x="wd2" y="hd2"/>
              </a:cxn>
            </a:cxnLst>
            <a:rect l="0" t="0" r="r" b="b"/>
            <a:pathLst>
              <a:path w="21600" h="21600" extrusionOk="0">
                <a:moveTo>
                  <a:pt x="13899" y="0"/>
                </a:moveTo>
                <a:cubicBezTo>
                  <a:pt x="20475" y="0"/>
                  <a:pt x="20475" y="0"/>
                  <a:pt x="20475" y="0"/>
                </a:cubicBezTo>
                <a:cubicBezTo>
                  <a:pt x="21598" y="2249"/>
                  <a:pt x="21600" y="5358"/>
                  <a:pt x="21600" y="5358"/>
                </a:cubicBezTo>
                <a:cubicBezTo>
                  <a:pt x="21600" y="12367"/>
                  <a:pt x="21600" y="12367"/>
                  <a:pt x="21600" y="12367"/>
                </a:cubicBezTo>
                <a:cubicBezTo>
                  <a:pt x="21600" y="19997"/>
                  <a:pt x="17281" y="19997"/>
                  <a:pt x="17281" y="19997"/>
                </a:cubicBezTo>
                <a:cubicBezTo>
                  <a:pt x="17103" y="19997"/>
                  <a:pt x="17103" y="19997"/>
                  <a:pt x="17103" y="19997"/>
                </a:cubicBezTo>
                <a:cubicBezTo>
                  <a:pt x="12784" y="19997"/>
                  <a:pt x="12784" y="12367"/>
                  <a:pt x="12784" y="12367"/>
                </a:cubicBezTo>
                <a:cubicBezTo>
                  <a:pt x="12784" y="5358"/>
                  <a:pt x="12784" y="5358"/>
                  <a:pt x="12784" y="5358"/>
                </a:cubicBezTo>
                <a:cubicBezTo>
                  <a:pt x="12784" y="2821"/>
                  <a:pt x="13261" y="1130"/>
                  <a:pt x="13899" y="0"/>
                </a:cubicBezTo>
                <a:close/>
                <a:moveTo>
                  <a:pt x="8168" y="11197"/>
                </a:moveTo>
                <a:cubicBezTo>
                  <a:pt x="6020" y="21600"/>
                  <a:pt x="6020" y="21600"/>
                  <a:pt x="6020" y="21600"/>
                </a:cubicBezTo>
                <a:cubicBezTo>
                  <a:pt x="12321" y="21600"/>
                  <a:pt x="12321" y="21600"/>
                  <a:pt x="12321" y="21600"/>
                </a:cubicBezTo>
                <a:cubicBezTo>
                  <a:pt x="10152" y="11197"/>
                  <a:pt x="10152" y="11197"/>
                  <a:pt x="10152" y="11197"/>
                </a:cubicBezTo>
                <a:lnTo>
                  <a:pt x="8168" y="11197"/>
                </a:lnTo>
                <a:close/>
                <a:moveTo>
                  <a:pt x="0" y="4618"/>
                </a:moveTo>
                <a:cubicBezTo>
                  <a:pt x="9399" y="4549"/>
                  <a:pt x="9399" y="4549"/>
                  <a:pt x="9399" y="4549"/>
                </a:cubicBezTo>
                <a:cubicBezTo>
                  <a:pt x="7517" y="0"/>
                  <a:pt x="7517" y="0"/>
                  <a:pt x="7517" y="0"/>
                </a:cubicBezTo>
                <a:cubicBezTo>
                  <a:pt x="0" y="0"/>
                  <a:pt x="0" y="0"/>
                  <a:pt x="0" y="0"/>
                </a:cubicBezTo>
                <a:lnTo>
                  <a:pt x="0" y="4618"/>
                </a:lnTo>
                <a:close/>
              </a:path>
            </a:pathLst>
          </a:custGeom>
          <a:solidFill>
            <a:srgbClr val="0076BD"/>
          </a:solidFill>
          <a:ln w="12700">
            <a:miter lim="400000"/>
          </a:ln>
        </p:spPr>
        <p:txBody>
          <a:bodyPr lIns="45718" tIns="45718" rIns="45718" bIns="45718"/>
          <a:lstStyle/>
          <a:p>
            <a:pPr>
              <a:defRPr>
                <a:latin typeface="Arial"/>
                <a:ea typeface="Arial"/>
                <a:cs typeface="Arial"/>
                <a:sym typeface="Arial"/>
              </a:defRPr>
            </a:pPr>
            <a:endParaRPr/>
          </a:p>
        </p:txBody>
      </p:sp>
      <p:sp>
        <p:nvSpPr>
          <p:cNvPr id="140" name="Freeform 7"/>
          <p:cNvSpPr/>
          <p:nvPr/>
        </p:nvSpPr>
        <p:spPr>
          <a:xfrm>
            <a:off x="10160000" y="4703764"/>
            <a:ext cx="1348318" cy="1736726"/>
          </a:xfrm>
          <a:custGeom>
            <a:avLst/>
            <a:gdLst/>
            <a:ahLst/>
            <a:cxnLst>
              <a:cxn ang="0">
                <a:pos x="wd2" y="hd2"/>
              </a:cxn>
              <a:cxn ang="5400000">
                <a:pos x="wd2" y="hd2"/>
              </a:cxn>
              <a:cxn ang="10800000">
                <a:pos x="wd2" y="hd2"/>
              </a:cxn>
              <a:cxn ang="16200000">
                <a:pos x="wd2" y="hd2"/>
              </a:cxn>
            </a:cxnLst>
            <a:rect l="0" t="0" r="r" b="b"/>
            <a:pathLst>
              <a:path w="21600" h="21600" extrusionOk="0">
                <a:moveTo>
                  <a:pt x="4115" y="8889"/>
                </a:moveTo>
                <a:cubicBezTo>
                  <a:pt x="2658" y="9899"/>
                  <a:pt x="2658" y="9899"/>
                  <a:pt x="2658" y="9899"/>
                </a:cubicBezTo>
                <a:cubicBezTo>
                  <a:pt x="2658" y="12108"/>
                  <a:pt x="2658" y="12108"/>
                  <a:pt x="2658" y="12108"/>
                </a:cubicBezTo>
                <a:cubicBezTo>
                  <a:pt x="0" y="12108"/>
                  <a:pt x="0" y="12108"/>
                  <a:pt x="0" y="12108"/>
                </a:cubicBezTo>
                <a:cubicBezTo>
                  <a:pt x="0" y="4770"/>
                  <a:pt x="0" y="4770"/>
                  <a:pt x="0" y="4770"/>
                </a:cubicBezTo>
                <a:cubicBezTo>
                  <a:pt x="2658" y="4770"/>
                  <a:pt x="2658" y="4770"/>
                  <a:pt x="2658" y="4770"/>
                </a:cubicBezTo>
                <a:cubicBezTo>
                  <a:pt x="2658" y="7772"/>
                  <a:pt x="2658" y="7772"/>
                  <a:pt x="2658" y="7772"/>
                </a:cubicBezTo>
                <a:cubicBezTo>
                  <a:pt x="6841" y="4770"/>
                  <a:pt x="6841" y="4770"/>
                  <a:pt x="6841" y="4770"/>
                </a:cubicBezTo>
                <a:cubicBezTo>
                  <a:pt x="10095" y="4770"/>
                  <a:pt x="10095" y="4770"/>
                  <a:pt x="10095" y="4770"/>
                </a:cubicBezTo>
                <a:cubicBezTo>
                  <a:pt x="5885" y="7709"/>
                  <a:pt x="5885" y="7709"/>
                  <a:pt x="5885" y="7709"/>
                </a:cubicBezTo>
                <a:cubicBezTo>
                  <a:pt x="10339" y="12108"/>
                  <a:pt x="10339" y="12108"/>
                  <a:pt x="10339" y="12108"/>
                </a:cubicBezTo>
                <a:cubicBezTo>
                  <a:pt x="7241" y="12108"/>
                  <a:pt x="7241" y="12108"/>
                  <a:pt x="7241" y="12108"/>
                </a:cubicBezTo>
                <a:lnTo>
                  <a:pt x="4115" y="8889"/>
                </a:lnTo>
                <a:close/>
                <a:moveTo>
                  <a:pt x="18881" y="14526"/>
                </a:moveTo>
                <a:cubicBezTo>
                  <a:pt x="18637" y="15086"/>
                  <a:pt x="18075" y="15489"/>
                  <a:pt x="16922" y="15493"/>
                </a:cubicBezTo>
                <a:cubicBezTo>
                  <a:pt x="16292" y="15493"/>
                  <a:pt x="15790" y="15359"/>
                  <a:pt x="15464" y="15146"/>
                </a:cubicBezTo>
                <a:cubicBezTo>
                  <a:pt x="15031" y="14862"/>
                  <a:pt x="14888" y="14546"/>
                  <a:pt x="14888" y="13161"/>
                </a:cubicBezTo>
                <a:cubicBezTo>
                  <a:pt x="14888" y="11772"/>
                  <a:pt x="15031" y="11457"/>
                  <a:pt x="15464" y="11177"/>
                </a:cubicBezTo>
                <a:cubicBezTo>
                  <a:pt x="15790" y="10960"/>
                  <a:pt x="16292" y="10826"/>
                  <a:pt x="16922" y="10826"/>
                </a:cubicBezTo>
                <a:cubicBezTo>
                  <a:pt x="18075" y="10830"/>
                  <a:pt x="18637" y="11236"/>
                  <a:pt x="18881" y="11792"/>
                </a:cubicBezTo>
                <a:cubicBezTo>
                  <a:pt x="18908" y="11847"/>
                  <a:pt x="18908" y="11847"/>
                  <a:pt x="18908" y="11847"/>
                </a:cubicBezTo>
                <a:cubicBezTo>
                  <a:pt x="21600" y="11847"/>
                  <a:pt x="21600" y="11847"/>
                  <a:pt x="21600" y="11847"/>
                </a:cubicBezTo>
                <a:cubicBezTo>
                  <a:pt x="21573" y="11765"/>
                  <a:pt x="21573" y="11765"/>
                  <a:pt x="21573" y="11765"/>
                </a:cubicBezTo>
                <a:cubicBezTo>
                  <a:pt x="21139" y="10226"/>
                  <a:pt x="19261" y="9425"/>
                  <a:pt x="16902" y="9429"/>
                </a:cubicBezTo>
                <a:cubicBezTo>
                  <a:pt x="15519" y="9429"/>
                  <a:pt x="14366" y="9721"/>
                  <a:pt x="13478" y="10238"/>
                </a:cubicBezTo>
                <a:cubicBezTo>
                  <a:pt x="12258" y="10952"/>
                  <a:pt x="12231" y="11824"/>
                  <a:pt x="12231" y="12968"/>
                </a:cubicBezTo>
                <a:cubicBezTo>
                  <a:pt x="12231" y="13355"/>
                  <a:pt x="12231" y="13355"/>
                  <a:pt x="12231" y="13355"/>
                </a:cubicBezTo>
                <a:cubicBezTo>
                  <a:pt x="12231" y="14495"/>
                  <a:pt x="12258" y="15367"/>
                  <a:pt x="13478" y="16081"/>
                </a:cubicBezTo>
                <a:cubicBezTo>
                  <a:pt x="14366" y="16597"/>
                  <a:pt x="15519" y="16889"/>
                  <a:pt x="16902" y="16889"/>
                </a:cubicBezTo>
                <a:cubicBezTo>
                  <a:pt x="16922" y="16889"/>
                  <a:pt x="16922" y="16889"/>
                  <a:pt x="16922" y="16889"/>
                </a:cubicBezTo>
                <a:cubicBezTo>
                  <a:pt x="19254" y="16889"/>
                  <a:pt x="21139" y="16089"/>
                  <a:pt x="21573" y="14558"/>
                </a:cubicBezTo>
                <a:cubicBezTo>
                  <a:pt x="21600" y="14471"/>
                  <a:pt x="21600" y="14471"/>
                  <a:pt x="21600" y="14471"/>
                </a:cubicBezTo>
                <a:cubicBezTo>
                  <a:pt x="18908" y="14471"/>
                  <a:pt x="18908" y="14471"/>
                  <a:pt x="18908" y="14471"/>
                </a:cubicBezTo>
                <a:lnTo>
                  <a:pt x="18881" y="14526"/>
                </a:lnTo>
                <a:close/>
                <a:moveTo>
                  <a:pt x="9817" y="14262"/>
                </a:moveTo>
                <a:cubicBezTo>
                  <a:pt x="14427" y="21600"/>
                  <a:pt x="14427" y="21600"/>
                  <a:pt x="14427" y="21600"/>
                </a:cubicBezTo>
                <a:cubicBezTo>
                  <a:pt x="11641" y="21600"/>
                  <a:pt x="11641" y="21600"/>
                  <a:pt x="11641" y="21600"/>
                </a:cubicBezTo>
                <a:cubicBezTo>
                  <a:pt x="10915" y="20326"/>
                  <a:pt x="10915" y="20326"/>
                  <a:pt x="10915" y="20326"/>
                </a:cubicBezTo>
                <a:cubicBezTo>
                  <a:pt x="6698" y="20326"/>
                  <a:pt x="6698" y="20326"/>
                  <a:pt x="6698" y="20326"/>
                </a:cubicBezTo>
                <a:cubicBezTo>
                  <a:pt x="5946" y="21600"/>
                  <a:pt x="5946" y="21600"/>
                  <a:pt x="5946" y="21600"/>
                </a:cubicBezTo>
                <a:cubicBezTo>
                  <a:pt x="3166" y="21600"/>
                  <a:pt x="3166" y="21600"/>
                  <a:pt x="3166" y="21600"/>
                </a:cubicBezTo>
                <a:cubicBezTo>
                  <a:pt x="7756" y="14262"/>
                  <a:pt x="7756" y="14262"/>
                  <a:pt x="7756" y="14262"/>
                </a:cubicBezTo>
                <a:lnTo>
                  <a:pt x="9817" y="14262"/>
                </a:lnTo>
                <a:close/>
                <a:moveTo>
                  <a:pt x="10190" y="19000"/>
                </a:moveTo>
                <a:cubicBezTo>
                  <a:pt x="8847" y="16676"/>
                  <a:pt x="8847" y="16676"/>
                  <a:pt x="8847" y="16676"/>
                </a:cubicBezTo>
                <a:cubicBezTo>
                  <a:pt x="7458" y="19000"/>
                  <a:pt x="7458" y="19000"/>
                  <a:pt x="7458" y="19000"/>
                </a:cubicBezTo>
                <a:lnTo>
                  <a:pt x="10190" y="19000"/>
                </a:lnTo>
                <a:close/>
                <a:moveTo>
                  <a:pt x="11166" y="7338"/>
                </a:moveTo>
                <a:cubicBezTo>
                  <a:pt x="11044" y="7338"/>
                  <a:pt x="11044" y="7338"/>
                  <a:pt x="11044" y="7338"/>
                </a:cubicBezTo>
                <a:cubicBezTo>
                  <a:pt x="11044" y="0"/>
                  <a:pt x="11044" y="0"/>
                  <a:pt x="11044" y="0"/>
                </a:cubicBezTo>
                <a:cubicBezTo>
                  <a:pt x="13708" y="0"/>
                  <a:pt x="13708" y="0"/>
                  <a:pt x="13708" y="0"/>
                </a:cubicBezTo>
                <a:cubicBezTo>
                  <a:pt x="13708" y="5941"/>
                  <a:pt x="13708" y="5941"/>
                  <a:pt x="13708" y="5941"/>
                </a:cubicBezTo>
                <a:cubicBezTo>
                  <a:pt x="19315" y="5941"/>
                  <a:pt x="19315" y="5941"/>
                  <a:pt x="19315" y="5941"/>
                </a:cubicBezTo>
                <a:cubicBezTo>
                  <a:pt x="19315" y="7338"/>
                  <a:pt x="19315" y="7338"/>
                  <a:pt x="19315" y="7338"/>
                </a:cubicBezTo>
                <a:lnTo>
                  <a:pt x="11166" y="7338"/>
                </a:lnTo>
                <a:close/>
                <a:moveTo>
                  <a:pt x="11295" y="7192"/>
                </a:moveTo>
                <a:cubicBezTo>
                  <a:pt x="19071" y="7192"/>
                  <a:pt x="19071" y="7192"/>
                  <a:pt x="19071" y="7192"/>
                </a:cubicBezTo>
                <a:cubicBezTo>
                  <a:pt x="19071" y="6084"/>
                  <a:pt x="19071" y="6084"/>
                  <a:pt x="19071" y="6084"/>
                </a:cubicBezTo>
                <a:cubicBezTo>
                  <a:pt x="13458" y="6084"/>
                  <a:pt x="13458" y="6084"/>
                  <a:pt x="13458" y="6084"/>
                </a:cubicBezTo>
                <a:cubicBezTo>
                  <a:pt x="13458" y="142"/>
                  <a:pt x="13458" y="142"/>
                  <a:pt x="13458" y="142"/>
                </a:cubicBezTo>
                <a:cubicBezTo>
                  <a:pt x="11295" y="142"/>
                  <a:pt x="11295" y="142"/>
                  <a:pt x="11295" y="142"/>
                </a:cubicBezTo>
                <a:lnTo>
                  <a:pt x="11295" y="7192"/>
                </a:lnTo>
                <a:close/>
              </a:path>
            </a:pathLst>
          </a:custGeom>
          <a:solidFill>
            <a:srgbClr val="FFFFFF"/>
          </a:solidFill>
          <a:ln w="12700">
            <a:miter lim="400000"/>
          </a:ln>
        </p:spPr>
        <p:txBody>
          <a:bodyPr lIns="45718" tIns="45718" rIns="45718" bIns="45718"/>
          <a:lstStyle/>
          <a:p>
            <a:pPr>
              <a:defRPr>
                <a:latin typeface="Arial"/>
                <a:ea typeface="Arial"/>
                <a:cs typeface="Arial"/>
                <a:sym typeface="Arial"/>
              </a:defRPr>
            </a:pPr>
            <a:endParaRPr/>
          </a:p>
        </p:txBody>
      </p:sp>
      <p:sp>
        <p:nvSpPr>
          <p:cNvPr id="141" name="Tijdelijke aanduiding voor afbeelding 13"/>
          <p:cNvSpPr>
            <a:spLocks noGrp="1"/>
          </p:cNvSpPr>
          <p:nvPr>
            <p:ph type="pic" idx="21"/>
          </p:nvPr>
        </p:nvSpPr>
        <p:spPr>
          <a:xfrm>
            <a:off x="0" y="-531441"/>
            <a:ext cx="12192001" cy="4988242"/>
          </a:xfrm>
          <a:prstGeom prst="rect">
            <a:avLst/>
          </a:prstGeom>
        </p:spPr>
        <p:txBody>
          <a:bodyPr lIns="91439" tIns="45719" rIns="91439" bIns="45719">
            <a:noAutofit/>
          </a:bodyPr>
          <a:lstStyle/>
          <a:p>
            <a:endParaRPr/>
          </a:p>
        </p:txBody>
      </p:sp>
      <p:sp>
        <p:nvSpPr>
          <p:cNvPr id="142" name="[Titel]"/>
          <p:cNvSpPr txBox="1">
            <a:spLocks noGrp="1"/>
          </p:cNvSpPr>
          <p:nvPr>
            <p:ph type="title" hasCustomPrompt="1"/>
          </p:nvPr>
        </p:nvSpPr>
        <p:spPr>
          <a:xfrm>
            <a:off x="930920" y="2733306"/>
            <a:ext cx="10363201" cy="1656001"/>
          </a:xfrm>
          <a:prstGeom prst="rect">
            <a:avLst/>
          </a:prstGeom>
        </p:spPr>
        <p:txBody>
          <a:bodyPr lIns="0" tIns="0" rIns="0" bIns="0" anchor="t"/>
          <a:lstStyle>
            <a:lvl1pPr defTabSz="1088937">
              <a:lnSpc>
                <a:spcPct val="95000"/>
              </a:lnSpc>
              <a:defRPr sz="4800" b="1">
                <a:solidFill>
                  <a:srgbClr val="FFFFFF"/>
                </a:solidFill>
                <a:latin typeface="Arial"/>
                <a:ea typeface="Arial"/>
                <a:cs typeface="Arial"/>
                <a:sym typeface="Arial"/>
              </a:defRPr>
            </a:lvl1pPr>
          </a:lstStyle>
          <a:p>
            <a:r>
              <a:t>[Titel]</a:t>
            </a:r>
          </a:p>
        </p:txBody>
      </p:sp>
      <p:sp>
        <p:nvSpPr>
          <p:cNvPr id="143" name="Hoofdtekst - niveau één…"/>
          <p:cNvSpPr txBox="1">
            <a:spLocks noGrp="1"/>
          </p:cNvSpPr>
          <p:nvPr>
            <p:ph type="body" sz="quarter" idx="1" hasCustomPrompt="1"/>
          </p:nvPr>
        </p:nvSpPr>
        <p:spPr>
          <a:xfrm>
            <a:off x="930921" y="1925709"/>
            <a:ext cx="10362150" cy="576001"/>
          </a:xfrm>
          <a:prstGeom prst="rect">
            <a:avLst/>
          </a:prstGeom>
        </p:spPr>
        <p:txBody>
          <a:bodyPr lIns="0" tIns="0" rIns="0" bIns="0"/>
          <a:lstStyle>
            <a:lvl1pPr marL="0" indent="0" defTabSz="1088937">
              <a:lnSpc>
                <a:spcPct val="100000"/>
              </a:lnSpc>
              <a:spcBef>
                <a:spcPts val="0"/>
              </a:spcBef>
              <a:buSzTx/>
              <a:buFontTx/>
              <a:buNone/>
              <a:defRPr sz="1800" b="1">
                <a:solidFill>
                  <a:srgbClr val="FFFFFF"/>
                </a:solidFill>
                <a:latin typeface="Arial"/>
                <a:ea typeface="Arial"/>
                <a:cs typeface="Arial"/>
                <a:sym typeface="Arial"/>
              </a:defRPr>
            </a:lvl1pPr>
            <a:lvl2pPr marL="0" indent="544468" defTabSz="1088937">
              <a:lnSpc>
                <a:spcPct val="100000"/>
              </a:lnSpc>
              <a:spcBef>
                <a:spcPts val="0"/>
              </a:spcBef>
              <a:buSzTx/>
              <a:buFontTx/>
              <a:buNone/>
              <a:defRPr sz="1800" b="1">
                <a:solidFill>
                  <a:srgbClr val="FFFFFF"/>
                </a:solidFill>
                <a:latin typeface="Arial"/>
                <a:ea typeface="Arial"/>
                <a:cs typeface="Arial"/>
                <a:sym typeface="Arial"/>
              </a:defRPr>
            </a:lvl2pPr>
            <a:lvl3pPr marL="0" indent="1088937" defTabSz="1088937">
              <a:lnSpc>
                <a:spcPct val="100000"/>
              </a:lnSpc>
              <a:spcBef>
                <a:spcPts val="0"/>
              </a:spcBef>
              <a:buSzTx/>
              <a:buFontTx/>
              <a:buNone/>
              <a:defRPr sz="1800" b="1">
                <a:solidFill>
                  <a:srgbClr val="FFFFFF"/>
                </a:solidFill>
                <a:latin typeface="Arial"/>
                <a:ea typeface="Arial"/>
                <a:cs typeface="Arial"/>
                <a:sym typeface="Arial"/>
              </a:defRPr>
            </a:lvl3pPr>
            <a:lvl4pPr marL="0" indent="1633405" defTabSz="1088937">
              <a:lnSpc>
                <a:spcPct val="100000"/>
              </a:lnSpc>
              <a:spcBef>
                <a:spcPts val="0"/>
              </a:spcBef>
              <a:buSzTx/>
              <a:buFontTx/>
              <a:buNone/>
              <a:defRPr sz="1800" b="1">
                <a:solidFill>
                  <a:srgbClr val="FFFFFF"/>
                </a:solidFill>
                <a:latin typeface="Arial"/>
                <a:ea typeface="Arial"/>
                <a:cs typeface="Arial"/>
                <a:sym typeface="Arial"/>
              </a:defRPr>
            </a:lvl4pPr>
            <a:lvl5pPr marL="0" indent="2177875" defTabSz="1088937">
              <a:lnSpc>
                <a:spcPct val="100000"/>
              </a:lnSpc>
              <a:spcBef>
                <a:spcPts val="0"/>
              </a:spcBef>
              <a:buSzTx/>
              <a:buFontTx/>
              <a:buNone/>
              <a:defRPr sz="1800" b="1">
                <a:solidFill>
                  <a:srgbClr val="FFFFFF"/>
                </a:solidFill>
                <a:latin typeface="Arial"/>
                <a:ea typeface="Arial"/>
                <a:cs typeface="Arial"/>
                <a:sym typeface="Arial"/>
              </a:defRPr>
            </a:lvl5pPr>
          </a:lstStyle>
          <a:p>
            <a:r>
              <a:t>[Plaats, datum, tijd]</a:t>
            </a:r>
          </a:p>
          <a:p>
            <a:pPr lvl="1"/>
            <a:endParaRPr/>
          </a:p>
          <a:p>
            <a:pPr lvl="2"/>
            <a:endParaRPr/>
          </a:p>
          <a:p>
            <a:pPr lvl="3"/>
            <a:endParaRPr/>
          </a:p>
          <a:p>
            <a:pPr lvl="4"/>
            <a:endParaRPr/>
          </a:p>
        </p:txBody>
      </p:sp>
      <p:sp>
        <p:nvSpPr>
          <p:cNvPr id="144" name="Dianumm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itel, tekst en 2 fotokaders (roze)">
    <p:spTree>
      <p:nvGrpSpPr>
        <p:cNvPr id="1" name=""/>
        <p:cNvGrpSpPr/>
        <p:nvPr/>
      </p:nvGrpSpPr>
      <p:grpSpPr>
        <a:xfrm>
          <a:off x="0" y="0"/>
          <a:ext cx="0" cy="0"/>
          <a:chOff x="0" y="0"/>
          <a:chExt cx="0" cy="0"/>
        </a:xfrm>
      </p:grpSpPr>
      <p:sp>
        <p:nvSpPr>
          <p:cNvPr id="151" name="Freeform 5"/>
          <p:cNvSpPr/>
          <p:nvPr/>
        </p:nvSpPr>
        <p:spPr>
          <a:xfrm>
            <a:off x="11042650" y="5532437"/>
            <a:ext cx="789518" cy="1016001"/>
          </a:xfrm>
          <a:custGeom>
            <a:avLst/>
            <a:gdLst/>
            <a:ahLst/>
            <a:cxnLst>
              <a:cxn ang="0">
                <a:pos x="wd2" y="hd2"/>
              </a:cxn>
              <a:cxn ang="5400000">
                <a:pos x="wd2" y="hd2"/>
              </a:cxn>
              <a:cxn ang="10800000">
                <a:pos x="wd2" y="hd2"/>
              </a:cxn>
              <a:cxn ang="16200000">
                <a:pos x="wd2" y="hd2"/>
              </a:cxn>
            </a:cxnLst>
            <a:rect l="0" t="0" r="r" b="b"/>
            <a:pathLst>
              <a:path w="21600" h="21600" extrusionOk="0">
                <a:moveTo>
                  <a:pt x="7764" y="14263"/>
                </a:moveTo>
                <a:cubicBezTo>
                  <a:pt x="3175" y="21600"/>
                  <a:pt x="3175" y="21600"/>
                  <a:pt x="3175" y="21600"/>
                </a:cubicBezTo>
                <a:cubicBezTo>
                  <a:pt x="5956" y="21600"/>
                  <a:pt x="5956" y="21600"/>
                  <a:pt x="5956" y="21600"/>
                </a:cubicBezTo>
                <a:cubicBezTo>
                  <a:pt x="6698" y="20325"/>
                  <a:pt x="6698" y="20325"/>
                  <a:pt x="6698" y="20325"/>
                </a:cubicBezTo>
                <a:cubicBezTo>
                  <a:pt x="10916" y="20325"/>
                  <a:pt x="10916" y="20325"/>
                  <a:pt x="10916" y="20325"/>
                </a:cubicBezTo>
                <a:cubicBezTo>
                  <a:pt x="11646" y="21600"/>
                  <a:pt x="11646" y="21600"/>
                  <a:pt x="11646" y="21600"/>
                </a:cubicBezTo>
                <a:cubicBezTo>
                  <a:pt x="14427" y="21600"/>
                  <a:pt x="14427" y="21600"/>
                  <a:pt x="14427" y="21600"/>
                </a:cubicBezTo>
                <a:cubicBezTo>
                  <a:pt x="9827" y="14263"/>
                  <a:pt x="9827" y="14263"/>
                  <a:pt x="9827" y="14263"/>
                </a:cubicBezTo>
                <a:lnTo>
                  <a:pt x="7764" y="14263"/>
                </a:lnTo>
                <a:close/>
                <a:moveTo>
                  <a:pt x="7463" y="19004"/>
                </a:moveTo>
                <a:cubicBezTo>
                  <a:pt x="8853" y="16677"/>
                  <a:pt x="8853" y="16677"/>
                  <a:pt x="8853" y="16677"/>
                </a:cubicBezTo>
                <a:cubicBezTo>
                  <a:pt x="10186" y="19004"/>
                  <a:pt x="10186" y="19004"/>
                  <a:pt x="10186" y="19004"/>
                </a:cubicBezTo>
                <a:lnTo>
                  <a:pt x="7463" y="19004"/>
                </a:lnTo>
                <a:close/>
                <a:moveTo>
                  <a:pt x="18912" y="14472"/>
                </a:moveTo>
                <a:cubicBezTo>
                  <a:pt x="21600" y="14472"/>
                  <a:pt x="21600" y="14472"/>
                  <a:pt x="21600" y="14472"/>
                </a:cubicBezTo>
                <a:cubicBezTo>
                  <a:pt x="21577" y="14560"/>
                  <a:pt x="21577" y="14560"/>
                  <a:pt x="21577" y="14560"/>
                </a:cubicBezTo>
                <a:cubicBezTo>
                  <a:pt x="21136" y="16090"/>
                  <a:pt x="19259" y="16893"/>
                  <a:pt x="16918" y="16893"/>
                </a:cubicBezTo>
                <a:cubicBezTo>
                  <a:pt x="16907" y="16893"/>
                  <a:pt x="16907" y="16893"/>
                  <a:pt x="16907" y="16893"/>
                </a:cubicBezTo>
                <a:cubicBezTo>
                  <a:pt x="15516" y="16893"/>
                  <a:pt x="14369" y="16596"/>
                  <a:pt x="13488" y="16084"/>
                </a:cubicBezTo>
                <a:cubicBezTo>
                  <a:pt x="12260" y="15369"/>
                  <a:pt x="12237" y="14492"/>
                  <a:pt x="12237" y="13352"/>
                </a:cubicBezTo>
                <a:cubicBezTo>
                  <a:pt x="12237" y="12968"/>
                  <a:pt x="12237" y="12968"/>
                  <a:pt x="12237" y="12968"/>
                </a:cubicBezTo>
                <a:cubicBezTo>
                  <a:pt x="12237" y="11828"/>
                  <a:pt x="12260" y="10952"/>
                  <a:pt x="13488" y="10244"/>
                </a:cubicBezTo>
                <a:cubicBezTo>
                  <a:pt x="14369" y="9724"/>
                  <a:pt x="15516" y="9428"/>
                  <a:pt x="16907" y="9434"/>
                </a:cubicBezTo>
                <a:cubicBezTo>
                  <a:pt x="19259" y="9428"/>
                  <a:pt x="21136" y="10230"/>
                  <a:pt x="21577" y="11768"/>
                </a:cubicBezTo>
                <a:cubicBezTo>
                  <a:pt x="21600" y="11849"/>
                  <a:pt x="21600" y="11849"/>
                  <a:pt x="21600" y="11849"/>
                </a:cubicBezTo>
                <a:cubicBezTo>
                  <a:pt x="18912" y="11849"/>
                  <a:pt x="18912" y="11849"/>
                  <a:pt x="18912" y="11849"/>
                </a:cubicBezTo>
                <a:cubicBezTo>
                  <a:pt x="18888" y="11795"/>
                  <a:pt x="18888" y="11795"/>
                  <a:pt x="18888" y="11795"/>
                </a:cubicBezTo>
                <a:cubicBezTo>
                  <a:pt x="18645" y="11235"/>
                  <a:pt x="18077" y="10830"/>
                  <a:pt x="16918" y="10830"/>
                </a:cubicBezTo>
                <a:cubicBezTo>
                  <a:pt x="16293" y="10830"/>
                  <a:pt x="15794" y="10958"/>
                  <a:pt x="15470" y="11181"/>
                </a:cubicBezTo>
                <a:cubicBezTo>
                  <a:pt x="15030" y="11458"/>
                  <a:pt x="14891" y="11774"/>
                  <a:pt x="14891" y="13164"/>
                </a:cubicBezTo>
                <a:cubicBezTo>
                  <a:pt x="14891" y="14546"/>
                  <a:pt x="15030" y="14863"/>
                  <a:pt x="15470" y="15146"/>
                </a:cubicBezTo>
                <a:cubicBezTo>
                  <a:pt x="15794" y="15362"/>
                  <a:pt x="16293" y="15497"/>
                  <a:pt x="16918" y="15497"/>
                </a:cubicBezTo>
                <a:cubicBezTo>
                  <a:pt x="18077" y="15490"/>
                  <a:pt x="18645" y="15086"/>
                  <a:pt x="18888" y="14526"/>
                </a:cubicBezTo>
                <a:lnTo>
                  <a:pt x="18912" y="14472"/>
                </a:lnTo>
                <a:close/>
                <a:moveTo>
                  <a:pt x="4114" y="8888"/>
                </a:moveTo>
                <a:cubicBezTo>
                  <a:pt x="2665" y="9900"/>
                  <a:pt x="2665" y="9900"/>
                  <a:pt x="2665" y="9900"/>
                </a:cubicBezTo>
                <a:cubicBezTo>
                  <a:pt x="2665" y="12112"/>
                  <a:pt x="2665" y="12112"/>
                  <a:pt x="2665" y="12112"/>
                </a:cubicBezTo>
                <a:cubicBezTo>
                  <a:pt x="0" y="12112"/>
                  <a:pt x="0" y="12112"/>
                  <a:pt x="0" y="12112"/>
                </a:cubicBezTo>
                <a:cubicBezTo>
                  <a:pt x="0" y="4775"/>
                  <a:pt x="0" y="4775"/>
                  <a:pt x="0" y="4775"/>
                </a:cubicBezTo>
                <a:cubicBezTo>
                  <a:pt x="2665" y="4775"/>
                  <a:pt x="2665" y="4775"/>
                  <a:pt x="2665" y="4775"/>
                </a:cubicBezTo>
                <a:cubicBezTo>
                  <a:pt x="2665" y="7775"/>
                  <a:pt x="2665" y="7775"/>
                  <a:pt x="2665" y="7775"/>
                </a:cubicBezTo>
                <a:cubicBezTo>
                  <a:pt x="6837" y="4775"/>
                  <a:pt x="6837" y="4775"/>
                  <a:pt x="6837" y="4775"/>
                </a:cubicBezTo>
                <a:cubicBezTo>
                  <a:pt x="10093" y="4775"/>
                  <a:pt x="10093" y="4775"/>
                  <a:pt x="10093" y="4775"/>
                </a:cubicBezTo>
                <a:cubicBezTo>
                  <a:pt x="5887" y="7708"/>
                  <a:pt x="5887" y="7708"/>
                  <a:pt x="5887" y="7708"/>
                </a:cubicBezTo>
                <a:cubicBezTo>
                  <a:pt x="10348" y="12112"/>
                  <a:pt x="10348" y="12112"/>
                  <a:pt x="10348" y="12112"/>
                </a:cubicBezTo>
                <a:cubicBezTo>
                  <a:pt x="7242" y="12112"/>
                  <a:pt x="7242" y="12112"/>
                  <a:pt x="7242" y="12112"/>
                </a:cubicBezTo>
                <a:lnTo>
                  <a:pt x="4114" y="8888"/>
                </a:lnTo>
                <a:close/>
                <a:moveTo>
                  <a:pt x="19317" y="7337"/>
                </a:moveTo>
                <a:cubicBezTo>
                  <a:pt x="19317" y="5941"/>
                  <a:pt x="19317" y="5941"/>
                  <a:pt x="19317" y="5941"/>
                </a:cubicBezTo>
                <a:cubicBezTo>
                  <a:pt x="13709" y="5941"/>
                  <a:pt x="13709" y="5941"/>
                  <a:pt x="13709" y="5941"/>
                </a:cubicBezTo>
                <a:cubicBezTo>
                  <a:pt x="13709" y="0"/>
                  <a:pt x="13709" y="0"/>
                  <a:pt x="13709" y="0"/>
                </a:cubicBezTo>
                <a:cubicBezTo>
                  <a:pt x="11055" y="0"/>
                  <a:pt x="11055" y="0"/>
                  <a:pt x="11055" y="0"/>
                </a:cubicBezTo>
                <a:cubicBezTo>
                  <a:pt x="11055" y="7337"/>
                  <a:pt x="11055" y="7337"/>
                  <a:pt x="11055" y="7337"/>
                </a:cubicBezTo>
                <a:cubicBezTo>
                  <a:pt x="11171" y="7337"/>
                  <a:pt x="11171" y="7337"/>
                  <a:pt x="11171" y="7337"/>
                </a:cubicBezTo>
                <a:lnTo>
                  <a:pt x="19317" y="7337"/>
                </a:lnTo>
                <a:close/>
                <a:moveTo>
                  <a:pt x="11298" y="142"/>
                </a:moveTo>
                <a:cubicBezTo>
                  <a:pt x="13465" y="142"/>
                  <a:pt x="13465" y="142"/>
                  <a:pt x="13465" y="142"/>
                </a:cubicBezTo>
                <a:cubicBezTo>
                  <a:pt x="13465" y="6083"/>
                  <a:pt x="13465" y="6083"/>
                  <a:pt x="13465" y="6083"/>
                </a:cubicBezTo>
                <a:cubicBezTo>
                  <a:pt x="19074" y="6083"/>
                  <a:pt x="19074" y="6083"/>
                  <a:pt x="19074" y="6083"/>
                </a:cubicBezTo>
                <a:cubicBezTo>
                  <a:pt x="19074" y="7196"/>
                  <a:pt x="19074" y="7196"/>
                  <a:pt x="19074" y="7196"/>
                </a:cubicBezTo>
                <a:cubicBezTo>
                  <a:pt x="11298" y="7196"/>
                  <a:pt x="11298" y="7196"/>
                  <a:pt x="11298" y="7196"/>
                </a:cubicBezTo>
                <a:lnTo>
                  <a:pt x="11298" y="142"/>
                </a:lnTo>
                <a:close/>
              </a:path>
            </a:pathLst>
          </a:custGeom>
          <a:solidFill>
            <a:srgbClr val="572381"/>
          </a:solidFill>
          <a:ln w="12700">
            <a:miter lim="400000"/>
          </a:ln>
        </p:spPr>
        <p:txBody>
          <a:bodyPr lIns="45718" tIns="45718" rIns="45718" bIns="45718"/>
          <a:lstStyle/>
          <a:p>
            <a:pPr>
              <a:defRPr>
                <a:latin typeface="Arial"/>
                <a:ea typeface="Arial"/>
                <a:cs typeface="Arial"/>
                <a:sym typeface="Arial"/>
              </a:defRPr>
            </a:pPr>
            <a:endParaRPr/>
          </a:p>
        </p:txBody>
      </p:sp>
      <p:sp>
        <p:nvSpPr>
          <p:cNvPr id="152" name="Freeform 6"/>
          <p:cNvSpPr/>
          <p:nvPr/>
        </p:nvSpPr>
        <p:spPr>
          <a:xfrm>
            <a:off x="0" y="395288"/>
            <a:ext cx="884769" cy="64611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3427"/>
                </a:lnTo>
                <a:lnTo>
                  <a:pt x="21600" y="8067"/>
                </a:lnTo>
                <a:lnTo>
                  <a:pt x="0" y="0"/>
                </a:lnTo>
                <a:lnTo>
                  <a:pt x="0" y="21600"/>
                </a:lnTo>
                <a:close/>
              </a:path>
            </a:pathLst>
          </a:custGeom>
          <a:solidFill>
            <a:srgbClr val="0076BD"/>
          </a:solidFill>
          <a:ln w="12700">
            <a:miter lim="400000"/>
          </a:ln>
        </p:spPr>
        <p:txBody>
          <a:bodyPr lIns="45718" tIns="45718" rIns="45718" bIns="45718"/>
          <a:lstStyle/>
          <a:p>
            <a:pPr>
              <a:defRPr>
                <a:latin typeface="Arial"/>
                <a:ea typeface="Arial"/>
                <a:cs typeface="Arial"/>
                <a:sym typeface="Arial"/>
              </a:defRPr>
            </a:pPr>
            <a:endParaRPr/>
          </a:p>
        </p:txBody>
      </p:sp>
      <p:sp>
        <p:nvSpPr>
          <p:cNvPr id="153" name="Tijdelijke aanduiding voor afbeelding O"/>
          <p:cNvSpPr>
            <a:spLocks noGrp="1"/>
          </p:cNvSpPr>
          <p:nvPr>
            <p:ph type="pic" sz="quarter" idx="21"/>
          </p:nvPr>
        </p:nvSpPr>
        <p:spPr>
          <a:xfrm>
            <a:off x="7438749" y="3465426"/>
            <a:ext cx="3528001" cy="1655764"/>
          </a:xfrm>
          <a:prstGeom prst="rect">
            <a:avLst/>
          </a:prstGeom>
        </p:spPr>
        <p:txBody>
          <a:bodyPr lIns="91439" tIns="45719" rIns="91439" bIns="45719">
            <a:noAutofit/>
          </a:bodyPr>
          <a:lstStyle/>
          <a:p>
            <a:endParaRPr/>
          </a:p>
        </p:txBody>
      </p:sp>
      <p:sp>
        <p:nvSpPr>
          <p:cNvPr id="154" name="Tijdelijke aanduiding voor afbeelding B"/>
          <p:cNvSpPr>
            <a:spLocks noGrp="1"/>
          </p:cNvSpPr>
          <p:nvPr>
            <p:ph type="pic" sz="quarter" idx="22"/>
          </p:nvPr>
        </p:nvSpPr>
        <p:spPr>
          <a:xfrm>
            <a:off x="7438749" y="1449693"/>
            <a:ext cx="3528001" cy="1655765"/>
          </a:xfrm>
          <a:prstGeom prst="rect">
            <a:avLst/>
          </a:prstGeom>
        </p:spPr>
        <p:txBody>
          <a:bodyPr lIns="91439" tIns="45719" rIns="91439" bIns="45719">
            <a:noAutofit/>
          </a:bodyPr>
          <a:lstStyle/>
          <a:p>
            <a:endParaRPr/>
          </a:p>
        </p:txBody>
      </p:sp>
      <p:sp>
        <p:nvSpPr>
          <p:cNvPr id="155" name="Hoofdtekst - niveau één…"/>
          <p:cNvSpPr txBox="1">
            <a:spLocks noGrp="1"/>
          </p:cNvSpPr>
          <p:nvPr>
            <p:ph type="body" sz="half" idx="1" hasCustomPrompt="1"/>
          </p:nvPr>
        </p:nvSpPr>
        <p:spPr>
          <a:xfrm>
            <a:off x="1310399" y="1346399"/>
            <a:ext cx="5664001" cy="4680001"/>
          </a:xfrm>
          <a:prstGeom prst="rect">
            <a:avLst/>
          </a:prstGeom>
        </p:spPr>
        <p:txBody>
          <a:bodyPr lIns="0" tIns="0" rIns="0" bIns="0"/>
          <a:lstStyle>
            <a:lvl1pPr marL="450000" indent="-450000" defTabSz="1088937">
              <a:lnSpc>
                <a:spcPct val="105999"/>
              </a:lnSpc>
              <a:spcBef>
                <a:spcPts val="0"/>
              </a:spcBef>
              <a:defRPr sz="2200">
                <a:solidFill>
                  <a:srgbClr val="009DE0"/>
                </a:solidFill>
                <a:latin typeface="Arial"/>
                <a:ea typeface="Arial"/>
                <a:cs typeface="Arial"/>
                <a:sym typeface="Arial"/>
              </a:defRPr>
            </a:lvl1pPr>
            <a:lvl2pPr marL="450000" indent="-450000" defTabSz="1088937">
              <a:lnSpc>
                <a:spcPct val="105999"/>
              </a:lnSpc>
              <a:spcBef>
                <a:spcPts val="0"/>
              </a:spcBef>
              <a:buAutoNum type="arabicPeriod"/>
              <a:defRPr sz="2200">
                <a:solidFill>
                  <a:srgbClr val="009DE0"/>
                </a:solidFill>
                <a:latin typeface="Arial"/>
                <a:ea typeface="Arial"/>
                <a:cs typeface="Arial"/>
                <a:sym typeface="Arial"/>
              </a:defRPr>
            </a:lvl2pPr>
            <a:lvl3pPr marL="900000" indent="-450000" defTabSz="1088937">
              <a:lnSpc>
                <a:spcPct val="105999"/>
              </a:lnSpc>
              <a:spcBef>
                <a:spcPts val="0"/>
              </a:spcBef>
              <a:defRPr sz="2200">
                <a:solidFill>
                  <a:srgbClr val="009DE0"/>
                </a:solidFill>
                <a:latin typeface="Arial"/>
                <a:ea typeface="Arial"/>
                <a:cs typeface="Arial"/>
                <a:sym typeface="Arial"/>
              </a:defRPr>
            </a:lvl3pPr>
            <a:lvl4pPr marL="1000000" indent="-550000" defTabSz="1088937">
              <a:lnSpc>
                <a:spcPct val="105999"/>
              </a:lnSpc>
              <a:spcBef>
                <a:spcPts val="0"/>
              </a:spcBef>
              <a:buAutoNum type="arabicPeriod"/>
              <a:defRPr sz="2200">
                <a:solidFill>
                  <a:srgbClr val="009DE0"/>
                </a:solidFill>
                <a:latin typeface="Arial"/>
                <a:ea typeface="Arial"/>
                <a:cs typeface="Arial"/>
                <a:sym typeface="Arial"/>
              </a:defRPr>
            </a:lvl4pPr>
            <a:lvl5pPr marL="0" indent="0" defTabSz="1088937">
              <a:lnSpc>
                <a:spcPct val="105999"/>
              </a:lnSpc>
              <a:spcBef>
                <a:spcPts val="0"/>
              </a:spcBef>
              <a:buSzTx/>
              <a:buNone/>
              <a:defRPr sz="2200">
                <a:solidFill>
                  <a:srgbClr val="009DE0"/>
                </a:solidFill>
                <a:latin typeface="Arial"/>
                <a:ea typeface="Arial"/>
                <a:cs typeface="Arial"/>
                <a:sym typeface="Arial"/>
              </a:defRPr>
            </a:lvl5pPr>
          </a:lstStyle>
          <a:p>
            <a:r>
              <a:t>[Tekst]</a:t>
            </a:r>
          </a:p>
          <a:p>
            <a:pPr lvl="1"/>
            <a:endParaRPr/>
          </a:p>
          <a:p>
            <a:pPr lvl="2"/>
            <a:endParaRPr/>
          </a:p>
          <a:p>
            <a:pPr lvl="3"/>
            <a:endParaRPr/>
          </a:p>
          <a:p>
            <a:pPr lvl="4"/>
            <a:endParaRPr/>
          </a:p>
        </p:txBody>
      </p:sp>
      <p:sp>
        <p:nvSpPr>
          <p:cNvPr id="156" name="[Titel]"/>
          <p:cNvSpPr txBox="1">
            <a:spLocks noGrp="1"/>
          </p:cNvSpPr>
          <p:nvPr>
            <p:ph type="title" hasCustomPrompt="1"/>
          </p:nvPr>
        </p:nvSpPr>
        <p:spPr>
          <a:xfrm>
            <a:off x="1309026" y="395154"/>
            <a:ext cx="9600002" cy="1008001"/>
          </a:xfrm>
          <a:prstGeom prst="rect">
            <a:avLst/>
          </a:prstGeom>
        </p:spPr>
        <p:txBody>
          <a:bodyPr lIns="0" tIns="0" rIns="0" bIns="0" anchor="t"/>
          <a:lstStyle>
            <a:lvl1pPr defTabSz="1088937">
              <a:lnSpc>
                <a:spcPct val="93000"/>
              </a:lnSpc>
              <a:defRPr sz="3600" b="1">
                <a:solidFill>
                  <a:srgbClr val="009DE0"/>
                </a:solidFill>
                <a:latin typeface="Arial"/>
                <a:ea typeface="Arial"/>
                <a:cs typeface="Arial"/>
                <a:sym typeface="Arial"/>
              </a:defRPr>
            </a:lvl1pPr>
          </a:lstStyle>
          <a:p>
            <a:r>
              <a:t>[Titel]</a:t>
            </a:r>
          </a:p>
        </p:txBody>
      </p:sp>
      <p:sp>
        <p:nvSpPr>
          <p:cNvPr id="157" name="Dianummer"/>
          <p:cNvSpPr txBox="1">
            <a:spLocks noGrp="1"/>
          </p:cNvSpPr>
          <p:nvPr>
            <p:ph type="sldNum" sz="quarter" idx="2"/>
          </p:nvPr>
        </p:nvSpPr>
        <p:spPr>
          <a:xfrm>
            <a:off x="1319205" y="6408482"/>
            <a:ext cx="210468" cy="197384"/>
          </a:xfrm>
          <a:prstGeom prst="rect">
            <a:avLst/>
          </a:prstGeom>
        </p:spPr>
        <p:txBody>
          <a:bodyPr lIns="0" tIns="0" rIns="0" bIns="0" anchor="t"/>
          <a:lstStyle>
            <a:lvl1pPr algn="l">
              <a:defRPr sz="1400" b="1">
                <a:solidFill>
                  <a:srgbClr val="009DE0"/>
                </a:solidFill>
                <a:latin typeface="Arial"/>
                <a:ea typeface="Arial"/>
                <a:cs typeface="Arial"/>
                <a:sym typeface="Arial"/>
              </a:defRPr>
            </a:lvl1pPr>
          </a:lstStyle>
          <a:p>
            <a:fld id="{86CB4B4D-7CA3-9044-876B-883B54F8677D}" type="slidenum">
              <a:t>‹nr.›</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Titel en 2 kaders (roze)">
    <p:spTree>
      <p:nvGrpSpPr>
        <p:cNvPr id="1" name=""/>
        <p:cNvGrpSpPr/>
        <p:nvPr/>
      </p:nvGrpSpPr>
      <p:grpSpPr>
        <a:xfrm>
          <a:off x="0" y="0"/>
          <a:ext cx="0" cy="0"/>
          <a:chOff x="0" y="0"/>
          <a:chExt cx="0" cy="0"/>
        </a:xfrm>
      </p:grpSpPr>
      <p:sp>
        <p:nvSpPr>
          <p:cNvPr id="164" name="Freeform 5"/>
          <p:cNvSpPr/>
          <p:nvPr/>
        </p:nvSpPr>
        <p:spPr>
          <a:xfrm>
            <a:off x="11042650" y="5532437"/>
            <a:ext cx="789518" cy="1016001"/>
          </a:xfrm>
          <a:custGeom>
            <a:avLst/>
            <a:gdLst/>
            <a:ahLst/>
            <a:cxnLst>
              <a:cxn ang="0">
                <a:pos x="wd2" y="hd2"/>
              </a:cxn>
              <a:cxn ang="5400000">
                <a:pos x="wd2" y="hd2"/>
              </a:cxn>
              <a:cxn ang="10800000">
                <a:pos x="wd2" y="hd2"/>
              </a:cxn>
              <a:cxn ang="16200000">
                <a:pos x="wd2" y="hd2"/>
              </a:cxn>
            </a:cxnLst>
            <a:rect l="0" t="0" r="r" b="b"/>
            <a:pathLst>
              <a:path w="21600" h="21600" extrusionOk="0">
                <a:moveTo>
                  <a:pt x="7764" y="14263"/>
                </a:moveTo>
                <a:cubicBezTo>
                  <a:pt x="3175" y="21600"/>
                  <a:pt x="3175" y="21600"/>
                  <a:pt x="3175" y="21600"/>
                </a:cubicBezTo>
                <a:cubicBezTo>
                  <a:pt x="5956" y="21600"/>
                  <a:pt x="5956" y="21600"/>
                  <a:pt x="5956" y="21600"/>
                </a:cubicBezTo>
                <a:cubicBezTo>
                  <a:pt x="6698" y="20325"/>
                  <a:pt x="6698" y="20325"/>
                  <a:pt x="6698" y="20325"/>
                </a:cubicBezTo>
                <a:cubicBezTo>
                  <a:pt x="10916" y="20325"/>
                  <a:pt x="10916" y="20325"/>
                  <a:pt x="10916" y="20325"/>
                </a:cubicBezTo>
                <a:cubicBezTo>
                  <a:pt x="11646" y="21600"/>
                  <a:pt x="11646" y="21600"/>
                  <a:pt x="11646" y="21600"/>
                </a:cubicBezTo>
                <a:cubicBezTo>
                  <a:pt x="14427" y="21600"/>
                  <a:pt x="14427" y="21600"/>
                  <a:pt x="14427" y="21600"/>
                </a:cubicBezTo>
                <a:cubicBezTo>
                  <a:pt x="9827" y="14263"/>
                  <a:pt x="9827" y="14263"/>
                  <a:pt x="9827" y="14263"/>
                </a:cubicBezTo>
                <a:lnTo>
                  <a:pt x="7764" y="14263"/>
                </a:lnTo>
                <a:close/>
                <a:moveTo>
                  <a:pt x="7463" y="19004"/>
                </a:moveTo>
                <a:cubicBezTo>
                  <a:pt x="8853" y="16677"/>
                  <a:pt x="8853" y="16677"/>
                  <a:pt x="8853" y="16677"/>
                </a:cubicBezTo>
                <a:cubicBezTo>
                  <a:pt x="10186" y="19004"/>
                  <a:pt x="10186" y="19004"/>
                  <a:pt x="10186" y="19004"/>
                </a:cubicBezTo>
                <a:lnTo>
                  <a:pt x="7463" y="19004"/>
                </a:lnTo>
                <a:close/>
                <a:moveTo>
                  <a:pt x="18912" y="14472"/>
                </a:moveTo>
                <a:cubicBezTo>
                  <a:pt x="21600" y="14472"/>
                  <a:pt x="21600" y="14472"/>
                  <a:pt x="21600" y="14472"/>
                </a:cubicBezTo>
                <a:cubicBezTo>
                  <a:pt x="21577" y="14560"/>
                  <a:pt x="21577" y="14560"/>
                  <a:pt x="21577" y="14560"/>
                </a:cubicBezTo>
                <a:cubicBezTo>
                  <a:pt x="21136" y="16090"/>
                  <a:pt x="19259" y="16893"/>
                  <a:pt x="16918" y="16893"/>
                </a:cubicBezTo>
                <a:cubicBezTo>
                  <a:pt x="16907" y="16893"/>
                  <a:pt x="16907" y="16893"/>
                  <a:pt x="16907" y="16893"/>
                </a:cubicBezTo>
                <a:cubicBezTo>
                  <a:pt x="15516" y="16893"/>
                  <a:pt x="14369" y="16596"/>
                  <a:pt x="13488" y="16084"/>
                </a:cubicBezTo>
                <a:cubicBezTo>
                  <a:pt x="12260" y="15369"/>
                  <a:pt x="12237" y="14492"/>
                  <a:pt x="12237" y="13352"/>
                </a:cubicBezTo>
                <a:cubicBezTo>
                  <a:pt x="12237" y="12968"/>
                  <a:pt x="12237" y="12968"/>
                  <a:pt x="12237" y="12968"/>
                </a:cubicBezTo>
                <a:cubicBezTo>
                  <a:pt x="12237" y="11828"/>
                  <a:pt x="12260" y="10952"/>
                  <a:pt x="13488" y="10244"/>
                </a:cubicBezTo>
                <a:cubicBezTo>
                  <a:pt x="14369" y="9724"/>
                  <a:pt x="15516" y="9428"/>
                  <a:pt x="16907" y="9434"/>
                </a:cubicBezTo>
                <a:cubicBezTo>
                  <a:pt x="19259" y="9428"/>
                  <a:pt x="21136" y="10230"/>
                  <a:pt x="21577" y="11768"/>
                </a:cubicBezTo>
                <a:cubicBezTo>
                  <a:pt x="21600" y="11849"/>
                  <a:pt x="21600" y="11849"/>
                  <a:pt x="21600" y="11849"/>
                </a:cubicBezTo>
                <a:cubicBezTo>
                  <a:pt x="18912" y="11849"/>
                  <a:pt x="18912" y="11849"/>
                  <a:pt x="18912" y="11849"/>
                </a:cubicBezTo>
                <a:cubicBezTo>
                  <a:pt x="18888" y="11795"/>
                  <a:pt x="18888" y="11795"/>
                  <a:pt x="18888" y="11795"/>
                </a:cubicBezTo>
                <a:cubicBezTo>
                  <a:pt x="18645" y="11235"/>
                  <a:pt x="18077" y="10830"/>
                  <a:pt x="16918" y="10830"/>
                </a:cubicBezTo>
                <a:cubicBezTo>
                  <a:pt x="16293" y="10830"/>
                  <a:pt x="15794" y="10958"/>
                  <a:pt x="15470" y="11181"/>
                </a:cubicBezTo>
                <a:cubicBezTo>
                  <a:pt x="15030" y="11458"/>
                  <a:pt x="14891" y="11774"/>
                  <a:pt x="14891" y="13164"/>
                </a:cubicBezTo>
                <a:cubicBezTo>
                  <a:pt x="14891" y="14546"/>
                  <a:pt x="15030" y="14863"/>
                  <a:pt x="15470" y="15146"/>
                </a:cubicBezTo>
                <a:cubicBezTo>
                  <a:pt x="15794" y="15362"/>
                  <a:pt x="16293" y="15497"/>
                  <a:pt x="16918" y="15497"/>
                </a:cubicBezTo>
                <a:cubicBezTo>
                  <a:pt x="18077" y="15490"/>
                  <a:pt x="18645" y="15086"/>
                  <a:pt x="18888" y="14526"/>
                </a:cubicBezTo>
                <a:lnTo>
                  <a:pt x="18912" y="14472"/>
                </a:lnTo>
                <a:close/>
                <a:moveTo>
                  <a:pt x="4114" y="8888"/>
                </a:moveTo>
                <a:cubicBezTo>
                  <a:pt x="2665" y="9900"/>
                  <a:pt x="2665" y="9900"/>
                  <a:pt x="2665" y="9900"/>
                </a:cubicBezTo>
                <a:cubicBezTo>
                  <a:pt x="2665" y="12112"/>
                  <a:pt x="2665" y="12112"/>
                  <a:pt x="2665" y="12112"/>
                </a:cubicBezTo>
                <a:cubicBezTo>
                  <a:pt x="0" y="12112"/>
                  <a:pt x="0" y="12112"/>
                  <a:pt x="0" y="12112"/>
                </a:cubicBezTo>
                <a:cubicBezTo>
                  <a:pt x="0" y="4775"/>
                  <a:pt x="0" y="4775"/>
                  <a:pt x="0" y="4775"/>
                </a:cubicBezTo>
                <a:cubicBezTo>
                  <a:pt x="2665" y="4775"/>
                  <a:pt x="2665" y="4775"/>
                  <a:pt x="2665" y="4775"/>
                </a:cubicBezTo>
                <a:cubicBezTo>
                  <a:pt x="2665" y="7775"/>
                  <a:pt x="2665" y="7775"/>
                  <a:pt x="2665" y="7775"/>
                </a:cubicBezTo>
                <a:cubicBezTo>
                  <a:pt x="6837" y="4775"/>
                  <a:pt x="6837" y="4775"/>
                  <a:pt x="6837" y="4775"/>
                </a:cubicBezTo>
                <a:cubicBezTo>
                  <a:pt x="10093" y="4775"/>
                  <a:pt x="10093" y="4775"/>
                  <a:pt x="10093" y="4775"/>
                </a:cubicBezTo>
                <a:cubicBezTo>
                  <a:pt x="5887" y="7708"/>
                  <a:pt x="5887" y="7708"/>
                  <a:pt x="5887" y="7708"/>
                </a:cubicBezTo>
                <a:cubicBezTo>
                  <a:pt x="10348" y="12112"/>
                  <a:pt x="10348" y="12112"/>
                  <a:pt x="10348" y="12112"/>
                </a:cubicBezTo>
                <a:cubicBezTo>
                  <a:pt x="7242" y="12112"/>
                  <a:pt x="7242" y="12112"/>
                  <a:pt x="7242" y="12112"/>
                </a:cubicBezTo>
                <a:lnTo>
                  <a:pt x="4114" y="8888"/>
                </a:lnTo>
                <a:close/>
                <a:moveTo>
                  <a:pt x="19317" y="7337"/>
                </a:moveTo>
                <a:cubicBezTo>
                  <a:pt x="19317" y="5941"/>
                  <a:pt x="19317" y="5941"/>
                  <a:pt x="19317" y="5941"/>
                </a:cubicBezTo>
                <a:cubicBezTo>
                  <a:pt x="13709" y="5941"/>
                  <a:pt x="13709" y="5941"/>
                  <a:pt x="13709" y="5941"/>
                </a:cubicBezTo>
                <a:cubicBezTo>
                  <a:pt x="13709" y="0"/>
                  <a:pt x="13709" y="0"/>
                  <a:pt x="13709" y="0"/>
                </a:cubicBezTo>
                <a:cubicBezTo>
                  <a:pt x="11055" y="0"/>
                  <a:pt x="11055" y="0"/>
                  <a:pt x="11055" y="0"/>
                </a:cubicBezTo>
                <a:cubicBezTo>
                  <a:pt x="11055" y="7337"/>
                  <a:pt x="11055" y="7337"/>
                  <a:pt x="11055" y="7337"/>
                </a:cubicBezTo>
                <a:cubicBezTo>
                  <a:pt x="11171" y="7337"/>
                  <a:pt x="11171" y="7337"/>
                  <a:pt x="11171" y="7337"/>
                </a:cubicBezTo>
                <a:lnTo>
                  <a:pt x="19317" y="7337"/>
                </a:lnTo>
                <a:close/>
                <a:moveTo>
                  <a:pt x="11298" y="142"/>
                </a:moveTo>
                <a:cubicBezTo>
                  <a:pt x="13465" y="142"/>
                  <a:pt x="13465" y="142"/>
                  <a:pt x="13465" y="142"/>
                </a:cubicBezTo>
                <a:cubicBezTo>
                  <a:pt x="13465" y="6083"/>
                  <a:pt x="13465" y="6083"/>
                  <a:pt x="13465" y="6083"/>
                </a:cubicBezTo>
                <a:cubicBezTo>
                  <a:pt x="19074" y="6083"/>
                  <a:pt x="19074" y="6083"/>
                  <a:pt x="19074" y="6083"/>
                </a:cubicBezTo>
                <a:cubicBezTo>
                  <a:pt x="19074" y="7196"/>
                  <a:pt x="19074" y="7196"/>
                  <a:pt x="19074" y="7196"/>
                </a:cubicBezTo>
                <a:cubicBezTo>
                  <a:pt x="11298" y="7196"/>
                  <a:pt x="11298" y="7196"/>
                  <a:pt x="11298" y="7196"/>
                </a:cubicBezTo>
                <a:lnTo>
                  <a:pt x="11298" y="142"/>
                </a:lnTo>
                <a:close/>
              </a:path>
            </a:pathLst>
          </a:custGeom>
          <a:solidFill>
            <a:srgbClr val="572381"/>
          </a:solidFill>
          <a:ln w="12700">
            <a:miter lim="400000"/>
          </a:ln>
        </p:spPr>
        <p:txBody>
          <a:bodyPr lIns="45718" tIns="45718" rIns="45718" bIns="45718"/>
          <a:lstStyle/>
          <a:p>
            <a:pPr>
              <a:defRPr>
                <a:latin typeface="Arial"/>
                <a:ea typeface="Arial"/>
                <a:cs typeface="Arial"/>
                <a:sym typeface="Arial"/>
              </a:defRPr>
            </a:pPr>
            <a:endParaRPr/>
          </a:p>
        </p:txBody>
      </p:sp>
      <p:sp>
        <p:nvSpPr>
          <p:cNvPr id="165" name="Freeform 6"/>
          <p:cNvSpPr/>
          <p:nvPr/>
        </p:nvSpPr>
        <p:spPr>
          <a:xfrm>
            <a:off x="0" y="395288"/>
            <a:ext cx="884769" cy="64611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3427"/>
                </a:lnTo>
                <a:lnTo>
                  <a:pt x="21600" y="8067"/>
                </a:lnTo>
                <a:lnTo>
                  <a:pt x="0" y="0"/>
                </a:lnTo>
                <a:lnTo>
                  <a:pt x="0" y="21600"/>
                </a:lnTo>
                <a:close/>
              </a:path>
            </a:pathLst>
          </a:custGeom>
          <a:solidFill>
            <a:srgbClr val="0076BD"/>
          </a:solidFill>
          <a:ln w="12700">
            <a:miter lim="400000"/>
          </a:ln>
        </p:spPr>
        <p:txBody>
          <a:bodyPr lIns="45718" tIns="45718" rIns="45718" bIns="45718"/>
          <a:lstStyle/>
          <a:p>
            <a:pPr>
              <a:defRPr>
                <a:latin typeface="Arial"/>
                <a:ea typeface="Arial"/>
                <a:cs typeface="Arial"/>
                <a:sym typeface="Arial"/>
              </a:defRPr>
            </a:pPr>
            <a:endParaRPr/>
          </a:p>
        </p:txBody>
      </p:sp>
      <p:sp>
        <p:nvSpPr>
          <p:cNvPr id="166" name="Hoofdtekst - niveau één…"/>
          <p:cNvSpPr txBox="1">
            <a:spLocks noGrp="1"/>
          </p:cNvSpPr>
          <p:nvPr>
            <p:ph type="body" sz="half" idx="1" hasCustomPrompt="1"/>
          </p:nvPr>
        </p:nvSpPr>
        <p:spPr>
          <a:xfrm>
            <a:off x="6277026" y="1346399"/>
            <a:ext cx="4632001" cy="4680001"/>
          </a:xfrm>
          <a:prstGeom prst="rect">
            <a:avLst/>
          </a:prstGeom>
        </p:spPr>
        <p:txBody>
          <a:bodyPr lIns="0" tIns="0" rIns="0" bIns="0"/>
          <a:lstStyle>
            <a:lvl1pPr marL="450000" indent="-450000" defTabSz="1088937">
              <a:lnSpc>
                <a:spcPct val="105999"/>
              </a:lnSpc>
              <a:spcBef>
                <a:spcPts val="0"/>
              </a:spcBef>
              <a:defRPr sz="2200">
                <a:solidFill>
                  <a:srgbClr val="009DE0"/>
                </a:solidFill>
                <a:latin typeface="Arial"/>
                <a:ea typeface="Arial"/>
                <a:cs typeface="Arial"/>
                <a:sym typeface="Arial"/>
              </a:defRPr>
            </a:lvl1pPr>
            <a:lvl2pPr marL="450000" indent="-450000" defTabSz="1088937">
              <a:lnSpc>
                <a:spcPct val="105999"/>
              </a:lnSpc>
              <a:spcBef>
                <a:spcPts val="0"/>
              </a:spcBef>
              <a:buAutoNum type="arabicPeriod"/>
              <a:defRPr sz="2200">
                <a:solidFill>
                  <a:srgbClr val="009DE0"/>
                </a:solidFill>
                <a:latin typeface="Arial"/>
                <a:ea typeface="Arial"/>
                <a:cs typeface="Arial"/>
                <a:sym typeface="Arial"/>
              </a:defRPr>
            </a:lvl2pPr>
            <a:lvl3pPr marL="900000" indent="-450000" defTabSz="1088937">
              <a:lnSpc>
                <a:spcPct val="105999"/>
              </a:lnSpc>
              <a:spcBef>
                <a:spcPts val="0"/>
              </a:spcBef>
              <a:defRPr sz="2200">
                <a:solidFill>
                  <a:srgbClr val="009DE0"/>
                </a:solidFill>
                <a:latin typeface="Arial"/>
                <a:ea typeface="Arial"/>
                <a:cs typeface="Arial"/>
                <a:sym typeface="Arial"/>
              </a:defRPr>
            </a:lvl3pPr>
            <a:lvl4pPr marL="1000000" indent="-550000" defTabSz="1088937">
              <a:lnSpc>
                <a:spcPct val="105999"/>
              </a:lnSpc>
              <a:spcBef>
                <a:spcPts val="0"/>
              </a:spcBef>
              <a:buAutoNum type="arabicPeriod"/>
              <a:defRPr sz="2200">
                <a:solidFill>
                  <a:srgbClr val="009DE0"/>
                </a:solidFill>
                <a:latin typeface="Arial"/>
                <a:ea typeface="Arial"/>
                <a:cs typeface="Arial"/>
                <a:sym typeface="Arial"/>
              </a:defRPr>
            </a:lvl4pPr>
            <a:lvl5pPr marL="0" indent="0" defTabSz="1088937">
              <a:lnSpc>
                <a:spcPct val="105999"/>
              </a:lnSpc>
              <a:spcBef>
                <a:spcPts val="0"/>
              </a:spcBef>
              <a:buSzTx/>
              <a:buNone/>
              <a:defRPr sz="2200">
                <a:solidFill>
                  <a:srgbClr val="009DE0"/>
                </a:solidFill>
                <a:latin typeface="Arial"/>
                <a:ea typeface="Arial"/>
                <a:cs typeface="Arial"/>
                <a:sym typeface="Arial"/>
              </a:defRPr>
            </a:lvl5pPr>
          </a:lstStyle>
          <a:p>
            <a:r>
              <a:t>[Typ tekst of klik op een pictogram om een object in te voegen]</a:t>
            </a:r>
          </a:p>
          <a:p>
            <a:pPr lvl="1"/>
            <a:endParaRPr/>
          </a:p>
          <a:p>
            <a:pPr lvl="2"/>
            <a:endParaRPr/>
          </a:p>
          <a:p>
            <a:pPr lvl="3"/>
            <a:endParaRPr/>
          </a:p>
          <a:p>
            <a:pPr lvl="4"/>
            <a:endParaRPr/>
          </a:p>
        </p:txBody>
      </p:sp>
      <p:sp>
        <p:nvSpPr>
          <p:cNvPr id="167" name="[Titel]"/>
          <p:cNvSpPr txBox="1">
            <a:spLocks noGrp="1"/>
          </p:cNvSpPr>
          <p:nvPr>
            <p:ph type="title" hasCustomPrompt="1"/>
          </p:nvPr>
        </p:nvSpPr>
        <p:spPr>
          <a:xfrm>
            <a:off x="1309026" y="395154"/>
            <a:ext cx="9600002" cy="1008001"/>
          </a:xfrm>
          <a:prstGeom prst="rect">
            <a:avLst/>
          </a:prstGeom>
        </p:spPr>
        <p:txBody>
          <a:bodyPr lIns="0" tIns="0" rIns="0" bIns="0" anchor="t"/>
          <a:lstStyle>
            <a:lvl1pPr defTabSz="1088937">
              <a:lnSpc>
                <a:spcPct val="93000"/>
              </a:lnSpc>
              <a:defRPr sz="3600" b="1">
                <a:solidFill>
                  <a:srgbClr val="009DE0"/>
                </a:solidFill>
                <a:latin typeface="Arial"/>
                <a:ea typeface="Arial"/>
                <a:cs typeface="Arial"/>
                <a:sym typeface="Arial"/>
              </a:defRPr>
            </a:lvl1pPr>
          </a:lstStyle>
          <a:p>
            <a:r>
              <a:t>[Titel]</a:t>
            </a:r>
          </a:p>
        </p:txBody>
      </p:sp>
      <p:sp>
        <p:nvSpPr>
          <p:cNvPr id="168" name="Dianummer"/>
          <p:cNvSpPr txBox="1">
            <a:spLocks noGrp="1"/>
          </p:cNvSpPr>
          <p:nvPr>
            <p:ph type="sldNum" sz="quarter" idx="2"/>
          </p:nvPr>
        </p:nvSpPr>
        <p:spPr>
          <a:xfrm>
            <a:off x="1319205" y="6408482"/>
            <a:ext cx="210468" cy="197384"/>
          </a:xfrm>
          <a:prstGeom prst="rect">
            <a:avLst/>
          </a:prstGeom>
        </p:spPr>
        <p:txBody>
          <a:bodyPr lIns="0" tIns="0" rIns="0" bIns="0" anchor="t"/>
          <a:lstStyle>
            <a:lvl1pPr algn="l">
              <a:defRPr sz="1400" b="1">
                <a:solidFill>
                  <a:srgbClr val="009DE0"/>
                </a:solidFill>
                <a:latin typeface="Arial"/>
                <a:ea typeface="Arial"/>
                <a:cs typeface="Arial"/>
                <a:sym typeface="Arial"/>
              </a:defRPr>
            </a:lvl1pPr>
          </a:lstStyle>
          <a:p>
            <a:fld id="{86CB4B4D-7CA3-9044-876B-883B54F8677D}" type="slidenum">
              <a:t>‹nr.›</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Titeldia met foto (wit)">
    <p:spTree>
      <p:nvGrpSpPr>
        <p:cNvPr id="1" name=""/>
        <p:cNvGrpSpPr/>
        <p:nvPr/>
      </p:nvGrpSpPr>
      <p:grpSpPr>
        <a:xfrm>
          <a:off x="0" y="0"/>
          <a:ext cx="0" cy="0"/>
          <a:chOff x="0" y="0"/>
          <a:chExt cx="0" cy="0"/>
        </a:xfrm>
      </p:grpSpPr>
      <p:sp>
        <p:nvSpPr>
          <p:cNvPr id="175" name="Freeform 5"/>
          <p:cNvSpPr/>
          <p:nvPr/>
        </p:nvSpPr>
        <p:spPr>
          <a:xfrm>
            <a:off x="11042650" y="5532437"/>
            <a:ext cx="789518" cy="1016001"/>
          </a:xfrm>
          <a:custGeom>
            <a:avLst/>
            <a:gdLst/>
            <a:ahLst/>
            <a:cxnLst>
              <a:cxn ang="0">
                <a:pos x="wd2" y="hd2"/>
              </a:cxn>
              <a:cxn ang="5400000">
                <a:pos x="wd2" y="hd2"/>
              </a:cxn>
              <a:cxn ang="10800000">
                <a:pos x="wd2" y="hd2"/>
              </a:cxn>
              <a:cxn ang="16200000">
                <a:pos x="wd2" y="hd2"/>
              </a:cxn>
            </a:cxnLst>
            <a:rect l="0" t="0" r="r" b="b"/>
            <a:pathLst>
              <a:path w="21600" h="21600" extrusionOk="0">
                <a:moveTo>
                  <a:pt x="7764" y="14263"/>
                </a:moveTo>
                <a:cubicBezTo>
                  <a:pt x="3175" y="21600"/>
                  <a:pt x="3175" y="21600"/>
                  <a:pt x="3175" y="21600"/>
                </a:cubicBezTo>
                <a:cubicBezTo>
                  <a:pt x="5956" y="21600"/>
                  <a:pt x="5956" y="21600"/>
                  <a:pt x="5956" y="21600"/>
                </a:cubicBezTo>
                <a:cubicBezTo>
                  <a:pt x="6698" y="20325"/>
                  <a:pt x="6698" y="20325"/>
                  <a:pt x="6698" y="20325"/>
                </a:cubicBezTo>
                <a:cubicBezTo>
                  <a:pt x="10916" y="20325"/>
                  <a:pt x="10916" y="20325"/>
                  <a:pt x="10916" y="20325"/>
                </a:cubicBezTo>
                <a:cubicBezTo>
                  <a:pt x="11646" y="21600"/>
                  <a:pt x="11646" y="21600"/>
                  <a:pt x="11646" y="21600"/>
                </a:cubicBezTo>
                <a:cubicBezTo>
                  <a:pt x="14427" y="21600"/>
                  <a:pt x="14427" y="21600"/>
                  <a:pt x="14427" y="21600"/>
                </a:cubicBezTo>
                <a:cubicBezTo>
                  <a:pt x="9827" y="14263"/>
                  <a:pt x="9827" y="14263"/>
                  <a:pt x="9827" y="14263"/>
                </a:cubicBezTo>
                <a:lnTo>
                  <a:pt x="7764" y="14263"/>
                </a:lnTo>
                <a:close/>
                <a:moveTo>
                  <a:pt x="7463" y="19004"/>
                </a:moveTo>
                <a:cubicBezTo>
                  <a:pt x="8853" y="16677"/>
                  <a:pt x="8853" y="16677"/>
                  <a:pt x="8853" y="16677"/>
                </a:cubicBezTo>
                <a:cubicBezTo>
                  <a:pt x="10186" y="19004"/>
                  <a:pt x="10186" y="19004"/>
                  <a:pt x="10186" y="19004"/>
                </a:cubicBezTo>
                <a:lnTo>
                  <a:pt x="7463" y="19004"/>
                </a:lnTo>
                <a:close/>
                <a:moveTo>
                  <a:pt x="18912" y="14472"/>
                </a:moveTo>
                <a:cubicBezTo>
                  <a:pt x="21600" y="14472"/>
                  <a:pt x="21600" y="14472"/>
                  <a:pt x="21600" y="14472"/>
                </a:cubicBezTo>
                <a:cubicBezTo>
                  <a:pt x="21577" y="14560"/>
                  <a:pt x="21577" y="14560"/>
                  <a:pt x="21577" y="14560"/>
                </a:cubicBezTo>
                <a:cubicBezTo>
                  <a:pt x="21136" y="16090"/>
                  <a:pt x="19259" y="16893"/>
                  <a:pt x="16918" y="16893"/>
                </a:cubicBezTo>
                <a:cubicBezTo>
                  <a:pt x="16907" y="16893"/>
                  <a:pt x="16907" y="16893"/>
                  <a:pt x="16907" y="16893"/>
                </a:cubicBezTo>
                <a:cubicBezTo>
                  <a:pt x="15516" y="16893"/>
                  <a:pt x="14369" y="16596"/>
                  <a:pt x="13488" y="16084"/>
                </a:cubicBezTo>
                <a:cubicBezTo>
                  <a:pt x="12260" y="15369"/>
                  <a:pt x="12237" y="14492"/>
                  <a:pt x="12237" y="13352"/>
                </a:cubicBezTo>
                <a:cubicBezTo>
                  <a:pt x="12237" y="12968"/>
                  <a:pt x="12237" y="12968"/>
                  <a:pt x="12237" y="12968"/>
                </a:cubicBezTo>
                <a:cubicBezTo>
                  <a:pt x="12237" y="11828"/>
                  <a:pt x="12260" y="10952"/>
                  <a:pt x="13488" y="10244"/>
                </a:cubicBezTo>
                <a:cubicBezTo>
                  <a:pt x="14369" y="9724"/>
                  <a:pt x="15516" y="9428"/>
                  <a:pt x="16907" y="9434"/>
                </a:cubicBezTo>
                <a:cubicBezTo>
                  <a:pt x="19259" y="9428"/>
                  <a:pt x="21136" y="10230"/>
                  <a:pt x="21577" y="11768"/>
                </a:cubicBezTo>
                <a:cubicBezTo>
                  <a:pt x="21600" y="11849"/>
                  <a:pt x="21600" y="11849"/>
                  <a:pt x="21600" y="11849"/>
                </a:cubicBezTo>
                <a:cubicBezTo>
                  <a:pt x="18912" y="11849"/>
                  <a:pt x="18912" y="11849"/>
                  <a:pt x="18912" y="11849"/>
                </a:cubicBezTo>
                <a:cubicBezTo>
                  <a:pt x="18888" y="11795"/>
                  <a:pt x="18888" y="11795"/>
                  <a:pt x="18888" y="11795"/>
                </a:cubicBezTo>
                <a:cubicBezTo>
                  <a:pt x="18645" y="11235"/>
                  <a:pt x="18077" y="10830"/>
                  <a:pt x="16918" y="10830"/>
                </a:cubicBezTo>
                <a:cubicBezTo>
                  <a:pt x="16293" y="10830"/>
                  <a:pt x="15794" y="10958"/>
                  <a:pt x="15470" y="11181"/>
                </a:cubicBezTo>
                <a:cubicBezTo>
                  <a:pt x="15030" y="11458"/>
                  <a:pt x="14891" y="11774"/>
                  <a:pt x="14891" y="13164"/>
                </a:cubicBezTo>
                <a:cubicBezTo>
                  <a:pt x="14891" y="14546"/>
                  <a:pt x="15030" y="14863"/>
                  <a:pt x="15470" y="15146"/>
                </a:cubicBezTo>
                <a:cubicBezTo>
                  <a:pt x="15794" y="15362"/>
                  <a:pt x="16293" y="15497"/>
                  <a:pt x="16918" y="15497"/>
                </a:cubicBezTo>
                <a:cubicBezTo>
                  <a:pt x="18077" y="15490"/>
                  <a:pt x="18645" y="15086"/>
                  <a:pt x="18888" y="14526"/>
                </a:cubicBezTo>
                <a:lnTo>
                  <a:pt x="18912" y="14472"/>
                </a:lnTo>
                <a:close/>
                <a:moveTo>
                  <a:pt x="4114" y="8888"/>
                </a:moveTo>
                <a:cubicBezTo>
                  <a:pt x="2665" y="9900"/>
                  <a:pt x="2665" y="9900"/>
                  <a:pt x="2665" y="9900"/>
                </a:cubicBezTo>
                <a:cubicBezTo>
                  <a:pt x="2665" y="12112"/>
                  <a:pt x="2665" y="12112"/>
                  <a:pt x="2665" y="12112"/>
                </a:cubicBezTo>
                <a:cubicBezTo>
                  <a:pt x="0" y="12112"/>
                  <a:pt x="0" y="12112"/>
                  <a:pt x="0" y="12112"/>
                </a:cubicBezTo>
                <a:cubicBezTo>
                  <a:pt x="0" y="4775"/>
                  <a:pt x="0" y="4775"/>
                  <a:pt x="0" y="4775"/>
                </a:cubicBezTo>
                <a:cubicBezTo>
                  <a:pt x="2665" y="4775"/>
                  <a:pt x="2665" y="4775"/>
                  <a:pt x="2665" y="4775"/>
                </a:cubicBezTo>
                <a:cubicBezTo>
                  <a:pt x="2665" y="7775"/>
                  <a:pt x="2665" y="7775"/>
                  <a:pt x="2665" y="7775"/>
                </a:cubicBezTo>
                <a:cubicBezTo>
                  <a:pt x="6837" y="4775"/>
                  <a:pt x="6837" y="4775"/>
                  <a:pt x="6837" y="4775"/>
                </a:cubicBezTo>
                <a:cubicBezTo>
                  <a:pt x="10093" y="4775"/>
                  <a:pt x="10093" y="4775"/>
                  <a:pt x="10093" y="4775"/>
                </a:cubicBezTo>
                <a:cubicBezTo>
                  <a:pt x="5887" y="7708"/>
                  <a:pt x="5887" y="7708"/>
                  <a:pt x="5887" y="7708"/>
                </a:cubicBezTo>
                <a:cubicBezTo>
                  <a:pt x="10348" y="12112"/>
                  <a:pt x="10348" y="12112"/>
                  <a:pt x="10348" y="12112"/>
                </a:cubicBezTo>
                <a:cubicBezTo>
                  <a:pt x="7242" y="12112"/>
                  <a:pt x="7242" y="12112"/>
                  <a:pt x="7242" y="12112"/>
                </a:cubicBezTo>
                <a:lnTo>
                  <a:pt x="4114" y="8888"/>
                </a:lnTo>
                <a:close/>
                <a:moveTo>
                  <a:pt x="19317" y="7337"/>
                </a:moveTo>
                <a:cubicBezTo>
                  <a:pt x="19317" y="5941"/>
                  <a:pt x="19317" y="5941"/>
                  <a:pt x="19317" y="5941"/>
                </a:cubicBezTo>
                <a:cubicBezTo>
                  <a:pt x="13709" y="5941"/>
                  <a:pt x="13709" y="5941"/>
                  <a:pt x="13709" y="5941"/>
                </a:cubicBezTo>
                <a:cubicBezTo>
                  <a:pt x="13709" y="0"/>
                  <a:pt x="13709" y="0"/>
                  <a:pt x="13709" y="0"/>
                </a:cubicBezTo>
                <a:cubicBezTo>
                  <a:pt x="11055" y="0"/>
                  <a:pt x="11055" y="0"/>
                  <a:pt x="11055" y="0"/>
                </a:cubicBezTo>
                <a:cubicBezTo>
                  <a:pt x="11055" y="7337"/>
                  <a:pt x="11055" y="7337"/>
                  <a:pt x="11055" y="7337"/>
                </a:cubicBezTo>
                <a:cubicBezTo>
                  <a:pt x="11171" y="7337"/>
                  <a:pt x="11171" y="7337"/>
                  <a:pt x="11171" y="7337"/>
                </a:cubicBezTo>
                <a:lnTo>
                  <a:pt x="19317" y="7337"/>
                </a:lnTo>
                <a:close/>
                <a:moveTo>
                  <a:pt x="11298" y="142"/>
                </a:moveTo>
                <a:cubicBezTo>
                  <a:pt x="13465" y="142"/>
                  <a:pt x="13465" y="142"/>
                  <a:pt x="13465" y="142"/>
                </a:cubicBezTo>
                <a:cubicBezTo>
                  <a:pt x="13465" y="6083"/>
                  <a:pt x="13465" y="6083"/>
                  <a:pt x="13465" y="6083"/>
                </a:cubicBezTo>
                <a:cubicBezTo>
                  <a:pt x="19074" y="6083"/>
                  <a:pt x="19074" y="6083"/>
                  <a:pt x="19074" y="6083"/>
                </a:cubicBezTo>
                <a:cubicBezTo>
                  <a:pt x="19074" y="7196"/>
                  <a:pt x="19074" y="7196"/>
                  <a:pt x="19074" y="7196"/>
                </a:cubicBezTo>
                <a:cubicBezTo>
                  <a:pt x="11298" y="7196"/>
                  <a:pt x="11298" y="7196"/>
                  <a:pt x="11298" y="7196"/>
                </a:cubicBezTo>
                <a:lnTo>
                  <a:pt x="11298" y="142"/>
                </a:lnTo>
                <a:close/>
              </a:path>
            </a:pathLst>
          </a:custGeom>
          <a:solidFill>
            <a:srgbClr val="572381"/>
          </a:solidFill>
          <a:ln w="12700">
            <a:miter lim="400000"/>
          </a:ln>
        </p:spPr>
        <p:txBody>
          <a:bodyPr lIns="45718" tIns="45718" rIns="45718" bIns="45718"/>
          <a:lstStyle/>
          <a:p>
            <a:pPr>
              <a:defRPr>
                <a:latin typeface="Arial"/>
                <a:ea typeface="Arial"/>
                <a:cs typeface="Arial"/>
                <a:sym typeface="Arial"/>
              </a:defRPr>
            </a:pPr>
            <a:endParaRPr/>
          </a:p>
        </p:txBody>
      </p:sp>
      <p:sp>
        <p:nvSpPr>
          <p:cNvPr id="176" name="Hoofdtekst - niveau één…"/>
          <p:cNvSpPr txBox="1">
            <a:spLocks noGrp="1"/>
          </p:cNvSpPr>
          <p:nvPr>
            <p:ph type="body" idx="1" hasCustomPrompt="1"/>
          </p:nvPr>
        </p:nvSpPr>
        <p:spPr>
          <a:xfrm>
            <a:off x="0" y="0"/>
            <a:ext cx="12192000" cy="5328000"/>
          </a:xfrm>
          <a:prstGeom prst="rect">
            <a:avLst/>
          </a:prstGeom>
          <a:solidFill>
            <a:srgbClr val="F2F2F2"/>
          </a:solidFill>
        </p:spPr>
        <p:txBody>
          <a:bodyPr lIns="0" tIns="0" rIns="0" bIns="0"/>
          <a:lstStyle>
            <a:lvl1pPr marL="0" indent="0" algn="ctr" defTabSz="1088937">
              <a:lnSpc>
                <a:spcPct val="105999"/>
              </a:lnSpc>
              <a:spcBef>
                <a:spcPts val="0"/>
              </a:spcBef>
              <a:buSzTx/>
              <a:buFontTx/>
              <a:buNone/>
              <a:defRPr sz="2200">
                <a:solidFill>
                  <a:srgbClr val="009DE0"/>
                </a:solidFill>
                <a:latin typeface="Arial"/>
                <a:ea typeface="Arial"/>
                <a:cs typeface="Arial"/>
                <a:sym typeface="Arial"/>
              </a:defRPr>
            </a:lvl1pPr>
            <a:lvl2pPr marL="450000" indent="-450000" algn="ctr" defTabSz="1088937">
              <a:lnSpc>
                <a:spcPct val="105999"/>
              </a:lnSpc>
              <a:spcBef>
                <a:spcPts val="0"/>
              </a:spcBef>
              <a:buFontTx/>
              <a:buAutoNum type="arabicPeriod"/>
              <a:defRPr sz="2200">
                <a:solidFill>
                  <a:srgbClr val="009DE0"/>
                </a:solidFill>
                <a:latin typeface="Arial"/>
                <a:ea typeface="Arial"/>
                <a:cs typeface="Arial"/>
                <a:sym typeface="Arial"/>
              </a:defRPr>
            </a:lvl2pPr>
            <a:lvl3pPr marL="900000" indent="-450000" algn="ctr" defTabSz="1088937">
              <a:lnSpc>
                <a:spcPct val="105999"/>
              </a:lnSpc>
              <a:spcBef>
                <a:spcPts val="0"/>
              </a:spcBef>
              <a:buFontTx/>
              <a:defRPr sz="2200">
                <a:solidFill>
                  <a:srgbClr val="009DE0"/>
                </a:solidFill>
                <a:latin typeface="Arial"/>
                <a:ea typeface="Arial"/>
                <a:cs typeface="Arial"/>
                <a:sym typeface="Arial"/>
              </a:defRPr>
            </a:lvl3pPr>
            <a:lvl4pPr marL="1000000" indent="-550000" algn="ctr" defTabSz="1088937">
              <a:lnSpc>
                <a:spcPct val="105999"/>
              </a:lnSpc>
              <a:spcBef>
                <a:spcPts val="0"/>
              </a:spcBef>
              <a:buFontTx/>
              <a:buAutoNum type="arabicPeriod"/>
              <a:defRPr sz="2200">
                <a:solidFill>
                  <a:srgbClr val="009DE0"/>
                </a:solidFill>
                <a:latin typeface="Arial"/>
                <a:ea typeface="Arial"/>
                <a:cs typeface="Arial"/>
                <a:sym typeface="Arial"/>
              </a:defRPr>
            </a:lvl4pPr>
            <a:lvl5pPr marL="0" indent="0" algn="ctr" defTabSz="1088937">
              <a:lnSpc>
                <a:spcPct val="105999"/>
              </a:lnSpc>
              <a:spcBef>
                <a:spcPts val="0"/>
              </a:spcBef>
              <a:buSzTx/>
              <a:buFontTx/>
              <a:buNone/>
              <a:defRPr sz="2200">
                <a:solidFill>
                  <a:srgbClr val="009DE0"/>
                </a:solidFill>
                <a:latin typeface="Arial"/>
                <a:ea typeface="Arial"/>
                <a:cs typeface="Arial"/>
                <a:sym typeface="Arial"/>
              </a:defRPr>
            </a:lvl5pPr>
          </a:lstStyle>
          <a:p>
            <a:r>
              <a:t> </a:t>
            </a:r>
          </a:p>
          <a:p>
            <a:pPr lvl="1"/>
            <a:endParaRPr/>
          </a:p>
          <a:p>
            <a:pPr lvl="2"/>
            <a:endParaRPr/>
          </a:p>
          <a:p>
            <a:pPr lvl="3"/>
            <a:endParaRPr/>
          </a:p>
          <a:p>
            <a:pPr lvl="4"/>
            <a:endParaRPr/>
          </a:p>
        </p:txBody>
      </p:sp>
      <p:sp>
        <p:nvSpPr>
          <p:cNvPr id="177" name="Tijdelijke aanduiding voor afbeelding 4"/>
          <p:cNvSpPr>
            <a:spLocks noGrp="1"/>
          </p:cNvSpPr>
          <p:nvPr>
            <p:ph type="pic" idx="21"/>
          </p:nvPr>
        </p:nvSpPr>
        <p:spPr>
          <a:xfrm>
            <a:off x="0" y="0"/>
            <a:ext cx="12192000" cy="5328000"/>
          </a:xfrm>
          <a:prstGeom prst="rect">
            <a:avLst/>
          </a:prstGeom>
        </p:spPr>
        <p:txBody>
          <a:bodyPr lIns="91439" tIns="45719" rIns="91439" bIns="45719">
            <a:noAutofit/>
          </a:bodyPr>
          <a:lstStyle/>
          <a:p>
            <a:endParaRPr/>
          </a:p>
        </p:txBody>
      </p:sp>
      <p:sp>
        <p:nvSpPr>
          <p:cNvPr id="178" name="Freeform 6"/>
          <p:cNvSpPr>
            <a:spLocks noGrp="1"/>
          </p:cNvSpPr>
          <p:nvPr>
            <p:ph type="body" sz="quarter" idx="22" hasCustomPrompt="1"/>
          </p:nvPr>
        </p:nvSpPr>
        <p:spPr>
          <a:xfrm>
            <a:off x="0" y="395288"/>
            <a:ext cx="884769" cy="646115"/>
          </a:xfrm>
          <a:prstGeom prst="rect">
            <a:avLst/>
          </a:prstGeom>
          <a:solidFill>
            <a:srgbClr val="FFFFFF"/>
          </a:solidFill>
        </p:spPr>
        <p:txBody>
          <a:bodyPr lIns="45719" tIns="45719" rIns="45719" bIns="45719"/>
          <a:lstStyle>
            <a:lvl1pPr marL="0" indent="0" defTabSz="1088937">
              <a:lnSpc>
                <a:spcPct val="105999"/>
              </a:lnSpc>
              <a:spcBef>
                <a:spcPts val="0"/>
              </a:spcBef>
              <a:buSzTx/>
              <a:buFontTx/>
              <a:buNone/>
              <a:defRPr sz="2200">
                <a:solidFill>
                  <a:srgbClr val="009DE0"/>
                </a:solidFill>
                <a:latin typeface="Arial"/>
                <a:ea typeface="Arial"/>
                <a:cs typeface="Arial"/>
                <a:sym typeface="Arial"/>
              </a:defRPr>
            </a:lvl1pPr>
          </a:lstStyle>
          <a:p>
            <a:r>
              <a:t> </a:t>
            </a:r>
          </a:p>
        </p:txBody>
      </p:sp>
      <p:sp>
        <p:nvSpPr>
          <p:cNvPr id="179" name="[Titel]"/>
          <p:cNvSpPr txBox="1">
            <a:spLocks noGrp="1"/>
          </p:cNvSpPr>
          <p:nvPr>
            <p:ph type="title" hasCustomPrompt="1"/>
          </p:nvPr>
        </p:nvSpPr>
        <p:spPr>
          <a:xfrm>
            <a:off x="1309026" y="395154"/>
            <a:ext cx="9600002" cy="1008001"/>
          </a:xfrm>
          <a:prstGeom prst="rect">
            <a:avLst/>
          </a:prstGeom>
        </p:spPr>
        <p:txBody>
          <a:bodyPr lIns="0" tIns="0" rIns="0" bIns="0" anchor="t"/>
          <a:lstStyle>
            <a:lvl1pPr defTabSz="1088937">
              <a:lnSpc>
                <a:spcPct val="93000"/>
              </a:lnSpc>
              <a:defRPr sz="3600" b="1">
                <a:solidFill>
                  <a:srgbClr val="FFFFFF"/>
                </a:solidFill>
                <a:latin typeface="Arial"/>
                <a:ea typeface="Arial"/>
                <a:cs typeface="Arial"/>
                <a:sym typeface="Arial"/>
              </a:defRPr>
            </a:lvl1pPr>
          </a:lstStyle>
          <a:p>
            <a:r>
              <a:t>[Titel]</a:t>
            </a:r>
          </a:p>
        </p:txBody>
      </p:sp>
      <p:sp>
        <p:nvSpPr>
          <p:cNvPr id="180" name="Dianumm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Alleen titel (roze)">
    <p:spTree>
      <p:nvGrpSpPr>
        <p:cNvPr id="1" name=""/>
        <p:cNvGrpSpPr/>
        <p:nvPr/>
      </p:nvGrpSpPr>
      <p:grpSpPr>
        <a:xfrm>
          <a:off x="0" y="0"/>
          <a:ext cx="0" cy="0"/>
          <a:chOff x="0" y="0"/>
          <a:chExt cx="0" cy="0"/>
        </a:xfrm>
      </p:grpSpPr>
      <p:sp>
        <p:nvSpPr>
          <p:cNvPr id="187" name="Freeform 5"/>
          <p:cNvSpPr/>
          <p:nvPr/>
        </p:nvSpPr>
        <p:spPr>
          <a:xfrm>
            <a:off x="11042650" y="5532437"/>
            <a:ext cx="789518" cy="1016001"/>
          </a:xfrm>
          <a:custGeom>
            <a:avLst/>
            <a:gdLst/>
            <a:ahLst/>
            <a:cxnLst>
              <a:cxn ang="0">
                <a:pos x="wd2" y="hd2"/>
              </a:cxn>
              <a:cxn ang="5400000">
                <a:pos x="wd2" y="hd2"/>
              </a:cxn>
              <a:cxn ang="10800000">
                <a:pos x="wd2" y="hd2"/>
              </a:cxn>
              <a:cxn ang="16200000">
                <a:pos x="wd2" y="hd2"/>
              </a:cxn>
            </a:cxnLst>
            <a:rect l="0" t="0" r="r" b="b"/>
            <a:pathLst>
              <a:path w="21600" h="21600" extrusionOk="0">
                <a:moveTo>
                  <a:pt x="7764" y="14263"/>
                </a:moveTo>
                <a:cubicBezTo>
                  <a:pt x="3175" y="21600"/>
                  <a:pt x="3175" y="21600"/>
                  <a:pt x="3175" y="21600"/>
                </a:cubicBezTo>
                <a:cubicBezTo>
                  <a:pt x="5956" y="21600"/>
                  <a:pt x="5956" y="21600"/>
                  <a:pt x="5956" y="21600"/>
                </a:cubicBezTo>
                <a:cubicBezTo>
                  <a:pt x="6698" y="20325"/>
                  <a:pt x="6698" y="20325"/>
                  <a:pt x="6698" y="20325"/>
                </a:cubicBezTo>
                <a:cubicBezTo>
                  <a:pt x="10916" y="20325"/>
                  <a:pt x="10916" y="20325"/>
                  <a:pt x="10916" y="20325"/>
                </a:cubicBezTo>
                <a:cubicBezTo>
                  <a:pt x="11646" y="21600"/>
                  <a:pt x="11646" y="21600"/>
                  <a:pt x="11646" y="21600"/>
                </a:cubicBezTo>
                <a:cubicBezTo>
                  <a:pt x="14427" y="21600"/>
                  <a:pt x="14427" y="21600"/>
                  <a:pt x="14427" y="21600"/>
                </a:cubicBezTo>
                <a:cubicBezTo>
                  <a:pt x="9827" y="14263"/>
                  <a:pt x="9827" y="14263"/>
                  <a:pt x="9827" y="14263"/>
                </a:cubicBezTo>
                <a:lnTo>
                  <a:pt x="7764" y="14263"/>
                </a:lnTo>
                <a:close/>
                <a:moveTo>
                  <a:pt x="7463" y="19004"/>
                </a:moveTo>
                <a:cubicBezTo>
                  <a:pt x="8853" y="16677"/>
                  <a:pt x="8853" y="16677"/>
                  <a:pt x="8853" y="16677"/>
                </a:cubicBezTo>
                <a:cubicBezTo>
                  <a:pt x="10186" y="19004"/>
                  <a:pt x="10186" y="19004"/>
                  <a:pt x="10186" y="19004"/>
                </a:cubicBezTo>
                <a:lnTo>
                  <a:pt x="7463" y="19004"/>
                </a:lnTo>
                <a:close/>
                <a:moveTo>
                  <a:pt x="18912" y="14472"/>
                </a:moveTo>
                <a:cubicBezTo>
                  <a:pt x="21600" y="14472"/>
                  <a:pt x="21600" y="14472"/>
                  <a:pt x="21600" y="14472"/>
                </a:cubicBezTo>
                <a:cubicBezTo>
                  <a:pt x="21577" y="14560"/>
                  <a:pt x="21577" y="14560"/>
                  <a:pt x="21577" y="14560"/>
                </a:cubicBezTo>
                <a:cubicBezTo>
                  <a:pt x="21136" y="16090"/>
                  <a:pt x="19259" y="16893"/>
                  <a:pt x="16918" y="16893"/>
                </a:cubicBezTo>
                <a:cubicBezTo>
                  <a:pt x="16907" y="16893"/>
                  <a:pt x="16907" y="16893"/>
                  <a:pt x="16907" y="16893"/>
                </a:cubicBezTo>
                <a:cubicBezTo>
                  <a:pt x="15516" y="16893"/>
                  <a:pt x="14369" y="16596"/>
                  <a:pt x="13488" y="16084"/>
                </a:cubicBezTo>
                <a:cubicBezTo>
                  <a:pt x="12260" y="15369"/>
                  <a:pt x="12237" y="14492"/>
                  <a:pt x="12237" y="13352"/>
                </a:cubicBezTo>
                <a:cubicBezTo>
                  <a:pt x="12237" y="12968"/>
                  <a:pt x="12237" y="12968"/>
                  <a:pt x="12237" y="12968"/>
                </a:cubicBezTo>
                <a:cubicBezTo>
                  <a:pt x="12237" y="11828"/>
                  <a:pt x="12260" y="10952"/>
                  <a:pt x="13488" y="10244"/>
                </a:cubicBezTo>
                <a:cubicBezTo>
                  <a:pt x="14369" y="9724"/>
                  <a:pt x="15516" y="9428"/>
                  <a:pt x="16907" y="9434"/>
                </a:cubicBezTo>
                <a:cubicBezTo>
                  <a:pt x="19259" y="9428"/>
                  <a:pt x="21136" y="10230"/>
                  <a:pt x="21577" y="11768"/>
                </a:cubicBezTo>
                <a:cubicBezTo>
                  <a:pt x="21600" y="11849"/>
                  <a:pt x="21600" y="11849"/>
                  <a:pt x="21600" y="11849"/>
                </a:cubicBezTo>
                <a:cubicBezTo>
                  <a:pt x="18912" y="11849"/>
                  <a:pt x="18912" y="11849"/>
                  <a:pt x="18912" y="11849"/>
                </a:cubicBezTo>
                <a:cubicBezTo>
                  <a:pt x="18888" y="11795"/>
                  <a:pt x="18888" y="11795"/>
                  <a:pt x="18888" y="11795"/>
                </a:cubicBezTo>
                <a:cubicBezTo>
                  <a:pt x="18645" y="11235"/>
                  <a:pt x="18077" y="10830"/>
                  <a:pt x="16918" y="10830"/>
                </a:cubicBezTo>
                <a:cubicBezTo>
                  <a:pt x="16293" y="10830"/>
                  <a:pt x="15794" y="10958"/>
                  <a:pt x="15470" y="11181"/>
                </a:cubicBezTo>
                <a:cubicBezTo>
                  <a:pt x="15030" y="11458"/>
                  <a:pt x="14891" y="11774"/>
                  <a:pt x="14891" y="13164"/>
                </a:cubicBezTo>
                <a:cubicBezTo>
                  <a:pt x="14891" y="14546"/>
                  <a:pt x="15030" y="14863"/>
                  <a:pt x="15470" y="15146"/>
                </a:cubicBezTo>
                <a:cubicBezTo>
                  <a:pt x="15794" y="15362"/>
                  <a:pt x="16293" y="15497"/>
                  <a:pt x="16918" y="15497"/>
                </a:cubicBezTo>
                <a:cubicBezTo>
                  <a:pt x="18077" y="15490"/>
                  <a:pt x="18645" y="15086"/>
                  <a:pt x="18888" y="14526"/>
                </a:cubicBezTo>
                <a:lnTo>
                  <a:pt x="18912" y="14472"/>
                </a:lnTo>
                <a:close/>
                <a:moveTo>
                  <a:pt x="4114" y="8888"/>
                </a:moveTo>
                <a:cubicBezTo>
                  <a:pt x="2665" y="9900"/>
                  <a:pt x="2665" y="9900"/>
                  <a:pt x="2665" y="9900"/>
                </a:cubicBezTo>
                <a:cubicBezTo>
                  <a:pt x="2665" y="12112"/>
                  <a:pt x="2665" y="12112"/>
                  <a:pt x="2665" y="12112"/>
                </a:cubicBezTo>
                <a:cubicBezTo>
                  <a:pt x="0" y="12112"/>
                  <a:pt x="0" y="12112"/>
                  <a:pt x="0" y="12112"/>
                </a:cubicBezTo>
                <a:cubicBezTo>
                  <a:pt x="0" y="4775"/>
                  <a:pt x="0" y="4775"/>
                  <a:pt x="0" y="4775"/>
                </a:cubicBezTo>
                <a:cubicBezTo>
                  <a:pt x="2665" y="4775"/>
                  <a:pt x="2665" y="4775"/>
                  <a:pt x="2665" y="4775"/>
                </a:cubicBezTo>
                <a:cubicBezTo>
                  <a:pt x="2665" y="7775"/>
                  <a:pt x="2665" y="7775"/>
                  <a:pt x="2665" y="7775"/>
                </a:cubicBezTo>
                <a:cubicBezTo>
                  <a:pt x="6837" y="4775"/>
                  <a:pt x="6837" y="4775"/>
                  <a:pt x="6837" y="4775"/>
                </a:cubicBezTo>
                <a:cubicBezTo>
                  <a:pt x="10093" y="4775"/>
                  <a:pt x="10093" y="4775"/>
                  <a:pt x="10093" y="4775"/>
                </a:cubicBezTo>
                <a:cubicBezTo>
                  <a:pt x="5887" y="7708"/>
                  <a:pt x="5887" y="7708"/>
                  <a:pt x="5887" y="7708"/>
                </a:cubicBezTo>
                <a:cubicBezTo>
                  <a:pt x="10348" y="12112"/>
                  <a:pt x="10348" y="12112"/>
                  <a:pt x="10348" y="12112"/>
                </a:cubicBezTo>
                <a:cubicBezTo>
                  <a:pt x="7242" y="12112"/>
                  <a:pt x="7242" y="12112"/>
                  <a:pt x="7242" y="12112"/>
                </a:cubicBezTo>
                <a:lnTo>
                  <a:pt x="4114" y="8888"/>
                </a:lnTo>
                <a:close/>
                <a:moveTo>
                  <a:pt x="19317" y="7337"/>
                </a:moveTo>
                <a:cubicBezTo>
                  <a:pt x="19317" y="5941"/>
                  <a:pt x="19317" y="5941"/>
                  <a:pt x="19317" y="5941"/>
                </a:cubicBezTo>
                <a:cubicBezTo>
                  <a:pt x="13709" y="5941"/>
                  <a:pt x="13709" y="5941"/>
                  <a:pt x="13709" y="5941"/>
                </a:cubicBezTo>
                <a:cubicBezTo>
                  <a:pt x="13709" y="0"/>
                  <a:pt x="13709" y="0"/>
                  <a:pt x="13709" y="0"/>
                </a:cubicBezTo>
                <a:cubicBezTo>
                  <a:pt x="11055" y="0"/>
                  <a:pt x="11055" y="0"/>
                  <a:pt x="11055" y="0"/>
                </a:cubicBezTo>
                <a:cubicBezTo>
                  <a:pt x="11055" y="7337"/>
                  <a:pt x="11055" y="7337"/>
                  <a:pt x="11055" y="7337"/>
                </a:cubicBezTo>
                <a:cubicBezTo>
                  <a:pt x="11171" y="7337"/>
                  <a:pt x="11171" y="7337"/>
                  <a:pt x="11171" y="7337"/>
                </a:cubicBezTo>
                <a:lnTo>
                  <a:pt x="19317" y="7337"/>
                </a:lnTo>
                <a:close/>
                <a:moveTo>
                  <a:pt x="11298" y="142"/>
                </a:moveTo>
                <a:cubicBezTo>
                  <a:pt x="13465" y="142"/>
                  <a:pt x="13465" y="142"/>
                  <a:pt x="13465" y="142"/>
                </a:cubicBezTo>
                <a:cubicBezTo>
                  <a:pt x="13465" y="6083"/>
                  <a:pt x="13465" y="6083"/>
                  <a:pt x="13465" y="6083"/>
                </a:cubicBezTo>
                <a:cubicBezTo>
                  <a:pt x="19074" y="6083"/>
                  <a:pt x="19074" y="6083"/>
                  <a:pt x="19074" y="6083"/>
                </a:cubicBezTo>
                <a:cubicBezTo>
                  <a:pt x="19074" y="7196"/>
                  <a:pt x="19074" y="7196"/>
                  <a:pt x="19074" y="7196"/>
                </a:cubicBezTo>
                <a:cubicBezTo>
                  <a:pt x="11298" y="7196"/>
                  <a:pt x="11298" y="7196"/>
                  <a:pt x="11298" y="7196"/>
                </a:cubicBezTo>
                <a:lnTo>
                  <a:pt x="11298" y="142"/>
                </a:lnTo>
                <a:close/>
              </a:path>
            </a:pathLst>
          </a:custGeom>
          <a:solidFill>
            <a:srgbClr val="572381"/>
          </a:solidFill>
          <a:ln w="12700">
            <a:miter lim="400000"/>
          </a:ln>
        </p:spPr>
        <p:txBody>
          <a:bodyPr lIns="45718" tIns="45718" rIns="45718" bIns="45718"/>
          <a:lstStyle/>
          <a:p>
            <a:pPr>
              <a:defRPr>
                <a:latin typeface="Arial"/>
                <a:ea typeface="Arial"/>
                <a:cs typeface="Arial"/>
                <a:sym typeface="Arial"/>
              </a:defRPr>
            </a:pPr>
            <a:endParaRPr/>
          </a:p>
        </p:txBody>
      </p:sp>
      <p:sp>
        <p:nvSpPr>
          <p:cNvPr id="188" name="Freeform 6"/>
          <p:cNvSpPr/>
          <p:nvPr/>
        </p:nvSpPr>
        <p:spPr>
          <a:xfrm>
            <a:off x="0" y="395288"/>
            <a:ext cx="884769" cy="64611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3427"/>
                </a:lnTo>
                <a:lnTo>
                  <a:pt x="21600" y="8067"/>
                </a:lnTo>
                <a:lnTo>
                  <a:pt x="0" y="0"/>
                </a:lnTo>
                <a:lnTo>
                  <a:pt x="0" y="21600"/>
                </a:lnTo>
                <a:close/>
              </a:path>
            </a:pathLst>
          </a:custGeom>
          <a:solidFill>
            <a:srgbClr val="0076BD"/>
          </a:solidFill>
          <a:ln w="12700">
            <a:miter lim="400000"/>
          </a:ln>
        </p:spPr>
        <p:txBody>
          <a:bodyPr lIns="45718" tIns="45718" rIns="45718" bIns="45718"/>
          <a:lstStyle/>
          <a:p>
            <a:pPr>
              <a:defRPr>
                <a:latin typeface="Arial"/>
                <a:ea typeface="Arial"/>
                <a:cs typeface="Arial"/>
                <a:sym typeface="Arial"/>
              </a:defRPr>
            </a:pPr>
            <a:endParaRPr/>
          </a:p>
        </p:txBody>
      </p:sp>
      <p:sp>
        <p:nvSpPr>
          <p:cNvPr id="189" name="[Titel]"/>
          <p:cNvSpPr txBox="1">
            <a:spLocks noGrp="1"/>
          </p:cNvSpPr>
          <p:nvPr>
            <p:ph type="title" hasCustomPrompt="1"/>
          </p:nvPr>
        </p:nvSpPr>
        <p:spPr>
          <a:xfrm>
            <a:off x="1309026" y="395154"/>
            <a:ext cx="9600002" cy="1008001"/>
          </a:xfrm>
          <a:prstGeom prst="rect">
            <a:avLst/>
          </a:prstGeom>
        </p:spPr>
        <p:txBody>
          <a:bodyPr lIns="0" tIns="0" rIns="0" bIns="0" anchor="t"/>
          <a:lstStyle>
            <a:lvl1pPr defTabSz="1088937">
              <a:lnSpc>
                <a:spcPct val="93000"/>
              </a:lnSpc>
              <a:defRPr sz="3600" b="1">
                <a:solidFill>
                  <a:srgbClr val="009DE0"/>
                </a:solidFill>
                <a:latin typeface="Arial"/>
                <a:ea typeface="Arial"/>
                <a:cs typeface="Arial"/>
                <a:sym typeface="Arial"/>
              </a:defRPr>
            </a:lvl1pPr>
          </a:lstStyle>
          <a:p>
            <a:r>
              <a:t>[Titel]</a:t>
            </a:r>
          </a:p>
        </p:txBody>
      </p:sp>
      <p:sp>
        <p:nvSpPr>
          <p:cNvPr id="190" name="Dianummer"/>
          <p:cNvSpPr txBox="1">
            <a:spLocks noGrp="1"/>
          </p:cNvSpPr>
          <p:nvPr>
            <p:ph type="sldNum" sz="quarter" idx="2"/>
          </p:nvPr>
        </p:nvSpPr>
        <p:spPr>
          <a:xfrm>
            <a:off x="1319205" y="6408482"/>
            <a:ext cx="210468" cy="197384"/>
          </a:xfrm>
          <a:prstGeom prst="rect">
            <a:avLst/>
          </a:prstGeom>
        </p:spPr>
        <p:txBody>
          <a:bodyPr lIns="0" tIns="0" rIns="0" bIns="0" anchor="t"/>
          <a:lstStyle>
            <a:lvl1pPr algn="l">
              <a:defRPr sz="1400" b="1">
                <a:solidFill>
                  <a:srgbClr val="009DE0"/>
                </a:solidFill>
                <a:latin typeface="Arial"/>
                <a:ea typeface="Arial"/>
                <a:cs typeface="Arial"/>
                <a:sym typeface="Arial"/>
              </a:defRPr>
            </a:lvl1pPr>
          </a:lstStyle>
          <a:p>
            <a:fld id="{86CB4B4D-7CA3-9044-876B-883B54F8677D}" type="slidenum">
              <a:t>‹nr.›</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Leeg (roze)">
    <p:spTree>
      <p:nvGrpSpPr>
        <p:cNvPr id="1" name=""/>
        <p:cNvGrpSpPr/>
        <p:nvPr/>
      </p:nvGrpSpPr>
      <p:grpSpPr>
        <a:xfrm>
          <a:off x="0" y="0"/>
          <a:ext cx="0" cy="0"/>
          <a:chOff x="0" y="0"/>
          <a:chExt cx="0" cy="0"/>
        </a:xfrm>
      </p:grpSpPr>
      <p:sp>
        <p:nvSpPr>
          <p:cNvPr id="197" name="Freeform 5"/>
          <p:cNvSpPr/>
          <p:nvPr/>
        </p:nvSpPr>
        <p:spPr>
          <a:xfrm>
            <a:off x="11042650" y="5532437"/>
            <a:ext cx="789518" cy="1016001"/>
          </a:xfrm>
          <a:custGeom>
            <a:avLst/>
            <a:gdLst/>
            <a:ahLst/>
            <a:cxnLst>
              <a:cxn ang="0">
                <a:pos x="wd2" y="hd2"/>
              </a:cxn>
              <a:cxn ang="5400000">
                <a:pos x="wd2" y="hd2"/>
              </a:cxn>
              <a:cxn ang="10800000">
                <a:pos x="wd2" y="hd2"/>
              </a:cxn>
              <a:cxn ang="16200000">
                <a:pos x="wd2" y="hd2"/>
              </a:cxn>
            </a:cxnLst>
            <a:rect l="0" t="0" r="r" b="b"/>
            <a:pathLst>
              <a:path w="21600" h="21600" extrusionOk="0">
                <a:moveTo>
                  <a:pt x="7764" y="14263"/>
                </a:moveTo>
                <a:cubicBezTo>
                  <a:pt x="3175" y="21600"/>
                  <a:pt x="3175" y="21600"/>
                  <a:pt x="3175" y="21600"/>
                </a:cubicBezTo>
                <a:cubicBezTo>
                  <a:pt x="5956" y="21600"/>
                  <a:pt x="5956" y="21600"/>
                  <a:pt x="5956" y="21600"/>
                </a:cubicBezTo>
                <a:cubicBezTo>
                  <a:pt x="6698" y="20325"/>
                  <a:pt x="6698" y="20325"/>
                  <a:pt x="6698" y="20325"/>
                </a:cubicBezTo>
                <a:cubicBezTo>
                  <a:pt x="10916" y="20325"/>
                  <a:pt x="10916" y="20325"/>
                  <a:pt x="10916" y="20325"/>
                </a:cubicBezTo>
                <a:cubicBezTo>
                  <a:pt x="11646" y="21600"/>
                  <a:pt x="11646" y="21600"/>
                  <a:pt x="11646" y="21600"/>
                </a:cubicBezTo>
                <a:cubicBezTo>
                  <a:pt x="14427" y="21600"/>
                  <a:pt x="14427" y="21600"/>
                  <a:pt x="14427" y="21600"/>
                </a:cubicBezTo>
                <a:cubicBezTo>
                  <a:pt x="9827" y="14263"/>
                  <a:pt x="9827" y="14263"/>
                  <a:pt x="9827" y="14263"/>
                </a:cubicBezTo>
                <a:lnTo>
                  <a:pt x="7764" y="14263"/>
                </a:lnTo>
                <a:close/>
                <a:moveTo>
                  <a:pt x="7463" y="19004"/>
                </a:moveTo>
                <a:cubicBezTo>
                  <a:pt x="8853" y="16677"/>
                  <a:pt x="8853" y="16677"/>
                  <a:pt x="8853" y="16677"/>
                </a:cubicBezTo>
                <a:cubicBezTo>
                  <a:pt x="10186" y="19004"/>
                  <a:pt x="10186" y="19004"/>
                  <a:pt x="10186" y="19004"/>
                </a:cubicBezTo>
                <a:lnTo>
                  <a:pt x="7463" y="19004"/>
                </a:lnTo>
                <a:close/>
                <a:moveTo>
                  <a:pt x="18912" y="14472"/>
                </a:moveTo>
                <a:cubicBezTo>
                  <a:pt x="21600" y="14472"/>
                  <a:pt x="21600" y="14472"/>
                  <a:pt x="21600" y="14472"/>
                </a:cubicBezTo>
                <a:cubicBezTo>
                  <a:pt x="21577" y="14560"/>
                  <a:pt x="21577" y="14560"/>
                  <a:pt x="21577" y="14560"/>
                </a:cubicBezTo>
                <a:cubicBezTo>
                  <a:pt x="21136" y="16090"/>
                  <a:pt x="19259" y="16893"/>
                  <a:pt x="16918" y="16893"/>
                </a:cubicBezTo>
                <a:cubicBezTo>
                  <a:pt x="16907" y="16893"/>
                  <a:pt x="16907" y="16893"/>
                  <a:pt x="16907" y="16893"/>
                </a:cubicBezTo>
                <a:cubicBezTo>
                  <a:pt x="15516" y="16893"/>
                  <a:pt x="14369" y="16596"/>
                  <a:pt x="13488" y="16084"/>
                </a:cubicBezTo>
                <a:cubicBezTo>
                  <a:pt x="12260" y="15369"/>
                  <a:pt x="12237" y="14492"/>
                  <a:pt x="12237" y="13352"/>
                </a:cubicBezTo>
                <a:cubicBezTo>
                  <a:pt x="12237" y="12968"/>
                  <a:pt x="12237" y="12968"/>
                  <a:pt x="12237" y="12968"/>
                </a:cubicBezTo>
                <a:cubicBezTo>
                  <a:pt x="12237" y="11828"/>
                  <a:pt x="12260" y="10952"/>
                  <a:pt x="13488" y="10244"/>
                </a:cubicBezTo>
                <a:cubicBezTo>
                  <a:pt x="14369" y="9724"/>
                  <a:pt x="15516" y="9428"/>
                  <a:pt x="16907" y="9434"/>
                </a:cubicBezTo>
                <a:cubicBezTo>
                  <a:pt x="19259" y="9428"/>
                  <a:pt x="21136" y="10230"/>
                  <a:pt x="21577" y="11768"/>
                </a:cubicBezTo>
                <a:cubicBezTo>
                  <a:pt x="21600" y="11849"/>
                  <a:pt x="21600" y="11849"/>
                  <a:pt x="21600" y="11849"/>
                </a:cubicBezTo>
                <a:cubicBezTo>
                  <a:pt x="18912" y="11849"/>
                  <a:pt x="18912" y="11849"/>
                  <a:pt x="18912" y="11849"/>
                </a:cubicBezTo>
                <a:cubicBezTo>
                  <a:pt x="18888" y="11795"/>
                  <a:pt x="18888" y="11795"/>
                  <a:pt x="18888" y="11795"/>
                </a:cubicBezTo>
                <a:cubicBezTo>
                  <a:pt x="18645" y="11235"/>
                  <a:pt x="18077" y="10830"/>
                  <a:pt x="16918" y="10830"/>
                </a:cubicBezTo>
                <a:cubicBezTo>
                  <a:pt x="16293" y="10830"/>
                  <a:pt x="15794" y="10958"/>
                  <a:pt x="15470" y="11181"/>
                </a:cubicBezTo>
                <a:cubicBezTo>
                  <a:pt x="15030" y="11458"/>
                  <a:pt x="14891" y="11774"/>
                  <a:pt x="14891" y="13164"/>
                </a:cubicBezTo>
                <a:cubicBezTo>
                  <a:pt x="14891" y="14546"/>
                  <a:pt x="15030" y="14863"/>
                  <a:pt x="15470" y="15146"/>
                </a:cubicBezTo>
                <a:cubicBezTo>
                  <a:pt x="15794" y="15362"/>
                  <a:pt x="16293" y="15497"/>
                  <a:pt x="16918" y="15497"/>
                </a:cubicBezTo>
                <a:cubicBezTo>
                  <a:pt x="18077" y="15490"/>
                  <a:pt x="18645" y="15086"/>
                  <a:pt x="18888" y="14526"/>
                </a:cubicBezTo>
                <a:lnTo>
                  <a:pt x="18912" y="14472"/>
                </a:lnTo>
                <a:close/>
                <a:moveTo>
                  <a:pt x="4114" y="8888"/>
                </a:moveTo>
                <a:cubicBezTo>
                  <a:pt x="2665" y="9900"/>
                  <a:pt x="2665" y="9900"/>
                  <a:pt x="2665" y="9900"/>
                </a:cubicBezTo>
                <a:cubicBezTo>
                  <a:pt x="2665" y="12112"/>
                  <a:pt x="2665" y="12112"/>
                  <a:pt x="2665" y="12112"/>
                </a:cubicBezTo>
                <a:cubicBezTo>
                  <a:pt x="0" y="12112"/>
                  <a:pt x="0" y="12112"/>
                  <a:pt x="0" y="12112"/>
                </a:cubicBezTo>
                <a:cubicBezTo>
                  <a:pt x="0" y="4775"/>
                  <a:pt x="0" y="4775"/>
                  <a:pt x="0" y="4775"/>
                </a:cubicBezTo>
                <a:cubicBezTo>
                  <a:pt x="2665" y="4775"/>
                  <a:pt x="2665" y="4775"/>
                  <a:pt x="2665" y="4775"/>
                </a:cubicBezTo>
                <a:cubicBezTo>
                  <a:pt x="2665" y="7775"/>
                  <a:pt x="2665" y="7775"/>
                  <a:pt x="2665" y="7775"/>
                </a:cubicBezTo>
                <a:cubicBezTo>
                  <a:pt x="6837" y="4775"/>
                  <a:pt x="6837" y="4775"/>
                  <a:pt x="6837" y="4775"/>
                </a:cubicBezTo>
                <a:cubicBezTo>
                  <a:pt x="10093" y="4775"/>
                  <a:pt x="10093" y="4775"/>
                  <a:pt x="10093" y="4775"/>
                </a:cubicBezTo>
                <a:cubicBezTo>
                  <a:pt x="5887" y="7708"/>
                  <a:pt x="5887" y="7708"/>
                  <a:pt x="5887" y="7708"/>
                </a:cubicBezTo>
                <a:cubicBezTo>
                  <a:pt x="10348" y="12112"/>
                  <a:pt x="10348" y="12112"/>
                  <a:pt x="10348" y="12112"/>
                </a:cubicBezTo>
                <a:cubicBezTo>
                  <a:pt x="7242" y="12112"/>
                  <a:pt x="7242" y="12112"/>
                  <a:pt x="7242" y="12112"/>
                </a:cubicBezTo>
                <a:lnTo>
                  <a:pt x="4114" y="8888"/>
                </a:lnTo>
                <a:close/>
                <a:moveTo>
                  <a:pt x="19317" y="7337"/>
                </a:moveTo>
                <a:cubicBezTo>
                  <a:pt x="19317" y="5941"/>
                  <a:pt x="19317" y="5941"/>
                  <a:pt x="19317" y="5941"/>
                </a:cubicBezTo>
                <a:cubicBezTo>
                  <a:pt x="13709" y="5941"/>
                  <a:pt x="13709" y="5941"/>
                  <a:pt x="13709" y="5941"/>
                </a:cubicBezTo>
                <a:cubicBezTo>
                  <a:pt x="13709" y="0"/>
                  <a:pt x="13709" y="0"/>
                  <a:pt x="13709" y="0"/>
                </a:cubicBezTo>
                <a:cubicBezTo>
                  <a:pt x="11055" y="0"/>
                  <a:pt x="11055" y="0"/>
                  <a:pt x="11055" y="0"/>
                </a:cubicBezTo>
                <a:cubicBezTo>
                  <a:pt x="11055" y="7337"/>
                  <a:pt x="11055" y="7337"/>
                  <a:pt x="11055" y="7337"/>
                </a:cubicBezTo>
                <a:cubicBezTo>
                  <a:pt x="11171" y="7337"/>
                  <a:pt x="11171" y="7337"/>
                  <a:pt x="11171" y="7337"/>
                </a:cubicBezTo>
                <a:lnTo>
                  <a:pt x="19317" y="7337"/>
                </a:lnTo>
                <a:close/>
                <a:moveTo>
                  <a:pt x="11298" y="142"/>
                </a:moveTo>
                <a:cubicBezTo>
                  <a:pt x="13465" y="142"/>
                  <a:pt x="13465" y="142"/>
                  <a:pt x="13465" y="142"/>
                </a:cubicBezTo>
                <a:cubicBezTo>
                  <a:pt x="13465" y="6083"/>
                  <a:pt x="13465" y="6083"/>
                  <a:pt x="13465" y="6083"/>
                </a:cubicBezTo>
                <a:cubicBezTo>
                  <a:pt x="19074" y="6083"/>
                  <a:pt x="19074" y="6083"/>
                  <a:pt x="19074" y="6083"/>
                </a:cubicBezTo>
                <a:cubicBezTo>
                  <a:pt x="19074" y="7196"/>
                  <a:pt x="19074" y="7196"/>
                  <a:pt x="19074" y="7196"/>
                </a:cubicBezTo>
                <a:cubicBezTo>
                  <a:pt x="11298" y="7196"/>
                  <a:pt x="11298" y="7196"/>
                  <a:pt x="11298" y="7196"/>
                </a:cubicBezTo>
                <a:lnTo>
                  <a:pt x="11298" y="142"/>
                </a:lnTo>
                <a:close/>
              </a:path>
            </a:pathLst>
          </a:custGeom>
          <a:solidFill>
            <a:srgbClr val="572381"/>
          </a:solidFill>
          <a:ln w="12700">
            <a:miter lim="400000"/>
          </a:ln>
        </p:spPr>
        <p:txBody>
          <a:bodyPr lIns="45718" tIns="45718" rIns="45718" bIns="45718"/>
          <a:lstStyle/>
          <a:p>
            <a:pPr>
              <a:defRPr>
                <a:latin typeface="Arial"/>
                <a:ea typeface="Arial"/>
                <a:cs typeface="Arial"/>
                <a:sym typeface="Arial"/>
              </a:defRPr>
            </a:pPr>
            <a:endParaRPr/>
          </a:p>
        </p:txBody>
      </p:sp>
      <p:sp>
        <p:nvSpPr>
          <p:cNvPr id="198" name="Freeform 6"/>
          <p:cNvSpPr/>
          <p:nvPr/>
        </p:nvSpPr>
        <p:spPr>
          <a:xfrm>
            <a:off x="0" y="395288"/>
            <a:ext cx="884769" cy="64611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3427"/>
                </a:lnTo>
                <a:lnTo>
                  <a:pt x="21600" y="8067"/>
                </a:lnTo>
                <a:lnTo>
                  <a:pt x="0" y="0"/>
                </a:lnTo>
                <a:lnTo>
                  <a:pt x="0" y="21600"/>
                </a:lnTo>
                <a:close/>
              </a:path>
            </a:pathLst>
          </a:custGeom>
          <a:solidFill>
            <a:srgbClr val="0076BD"/>
          </a:solidFill>
          <a:ln w="12700">
            <a:miter lim="400000"/>
          </a:ln>
        </p:spPr>
        <p:txBody>
          <a:bodyPr lIns="45718" tIns="45718" rIns="45718" bIns="45718"/>
          <a:lstStyle/>
          <a:p>
            <a:pPr>
              <a:defRPr>
                <a:latin typeface="Arial"/>
                <a:ea typeface="Arial"/>
                <a:cs typeface="Arial"/>
                <a:sym typeface="Arial"/>
              </a:defRPr>
            </a:pPr>
            <a:endParaRPr/>
          </a:p>
        </p:txBody>
      </p:sp>
      <p:sp>
        <p:nvSpPr>
          <p:cNvPr id="199" name="Dianummer"/>
          <p:cNvSpPr txBox="1">
            <a:spLocks noGrp="1"/>
          </p:cNvSpPr>
          <p:nvPr>
            <p:ph type="sldNum" sz="quarter" idx="2"/>
          </p:nvPr>
        </p:nvSpPr>
        <p:spPr>
          <a:xfrm>
            <a:off x="1319205" y="6408482"/>
            <a:ext cx="210468" cy="197384"/>
          </a:xfrm>
          <a:prstGeom prst="rect">
            <a:avLst/>
          </a:prstGeom>
        </p:spPr>
        <p:txBody>
          <a:bodyPr lIns="0" tIns="0" rIns="0" bIns="0" anchor="t"/>
          <a:lstStyle>
            <a:lvl1pPr algn="l">
              <a:defRPr sz="1400" b="1">
                <a:solidFill>
                  <a:srgbClr val="009DE0"/>
                </a:solidFill>
                <a:latin typeface="Arial"/>
                <a:ea typeface="Arial"/>
                <a:cs typeface="Arial"/>
                <a:sym typeface="Arial"/>
              </a:defRPr>
            </a:lvl1pPr>
          </a:lstStyle>
          <a:p>
            <a:fld id="{86CB4B4D-7CA3-9044-876B-883B54F8677D}" type="slidenum">
              <a:t>‹nr.›</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Subtitelblad">
    <p:spTree>
      <p:nvGrpSpPr>
        <p:cNvPr id="1" name=""/>
        <p:cNvGrpSpPr/>
        <p:nvPr/>
      </p:nvGrpSpPr>
      <p:grpSpPr>
        <a:xfrm>
          <a:off x="0" y="0"/>
          <a:ext cx="0" cy="0"/>
          <a:chOff x="0" y="0"/>
          <a:chExt cx="0" cy="0"/>
        </a:xfrm>
      </p:grpSpPr>
      <p:pic>
        <p:nvPicPr>
          <p:cNvPr id="22" name="Afbeelding 8" descr="Afbeelding 8"/>
          <p:cNvPicPr>
            <a:picLocks noChangeAspect="1"/>
          </p:cNvPicPr>
          <p:nvPr/>
        </p:nvPicPr>
        <p:blipFill>
          <a:blip r:embed="rId2"/>
          <a:stretch>
            <a:fillRect/>
          </a:stretch>
        </p:blipFill>
        <p:spPr>
          <a:xfrm>
            <a:off x="6682382" y="972981"/>
            <a:ext cx="2322285" cy="2322286"/>
          </a:xfrm>
          <a:prstGeom prst="rect">
            <a:avLst/>
          </a:prstGeom>
          <a:ln w="12700">
            <a:miter lim="400000"/>
          </a:ln>
        </p:spPr>
      </p:pic>
      <p:pic>
        <p:nvPicPr>
          <p:cNvPr id="23" name="Afbeelding 7" descr="Afbeelding 7"/>
          <p:cNvPicPr>
            <a:picLocks noChangeAspect="1"/>
          </p:cNvPicPr>
          <p:nvPr/>
        </p:nvPicPr>
        <p:blipFill>
          <a:blip r:embed="rId3"/>
          <a:stretch>
            <a:fillRect/>
          </a:stretch>
        </p:blipFill>
        <p:spPr>
          <a:xfrm>
            <a:off x="-1888" y="0"/>
            <a:ext cx="12183074" cy="8010884"/>
          </a:xfrm>
          <a:prstGeom prst="rect">
            <a:avLst/>
          </a:prstGeom>
          <a:ln w="12700">
            <a:miter lim="400000"/>
          </a:ln>
        </p:spPr>
      </p:pic>
      <p:sp>
        <p:nvSpPr>
          <p:cNvPr id="24" name="Titeltekst"/>
          <p:cNvSpPr txBox="1">
            <a:spLocks noGrp="1"/>
          </p:cNvSpPr>
          <p:nvPr>
            <p:ph type="title"/>
          </p:nvPr>
        </p:nvSpPr>
        <p:spPr>
          <a:xfrm>
            <a:off x="831850" y="1709738"/>
            <a:ext cx="10515600" cy="2852737"/>
          </a:xfrm>
          <a:prstGeom prst="rect">
            <a:avLst/>
          </a:prstGeom>
        </p:spPr>
        <p:txBody>
          <a:bodyPr anchor="b"/>
          <a:lstStyle>
            <a:lvl1pPr>
              <a:defRPr sz="6000"/>
            </a:lvl1pPr>
          </a:lstStyle>
          <a:p>
            <a:r>
              <a:t>Titeltekst</a:t>
            </a:r>
          </a:p>
        </p:txBody>
      </p:sp>
      <p:sp>
        <p:nvSpPr>
          <p:cNvPr id="25" name="Hoofdtekst - niveau één…"/>
          <p:cNvSpPr txBox="1">
            <a:spLocks noGrp="1"/>
          </p:cNvSpPr>
          <p:nvPr>
            <p:ph type="body" sz="quarter" idx="1"/>
          </p:nvPr>
        </p:nvSpPr>
        <p:spPr>
          <a:xfrm>
            <a:off x="831850" y="4589462"/>
            <a:ext cx="10515600" cy="1500189"/>
          </a:xfrm>
          <a:prstGeom prst="rect">
            <a:avLst/>
          </a:prstGeom>
        </p:spPr>
        <p:txBody>
          <a:bodyPr/>
          <a:lstStyle>
            <a:lvl1pPr marL="0" indent="0">
              <a:buSzTx/>
              <a:buFontTx/>
              <a:buNone/>
              <a:defRPr sz="2400">
                <a:solidFill>
                  <a:srgbClr val="101820"/>
                </a:solidFill>
                <a:latin typeface="Lubalin Graph Book"/>
                <a:ea typeface="Lubalin Graph Book"/>
                <a:cs typeface="Lubalin Graph Book"/>
                <a:sym typeface="Lubalin Graph Book"/>
              </a:defRPr>
            </a:lvl1pPr>
            <a:lvl2pPr marL="0" indent="0">
              <a:buSzTx/>
              <a:buFontTx/>
              <a:buNone/>
              <a:defRPr sz="2400">
                <a:solidFill>
                  <a:srgbClr val="101820"/>
                </a:solidFill>
                <a:latin typeface="Lubalin Graph Book"/>
                <a:ea typeface="Lubalin Graph Book"/>
                <a:cs typeface="Lubalin Graph Book"/>
                <a:sym typeface="Lubalin Graph Book"/>
              </a:defRPr>
            </a:lvl2pPr>
            <a:lvl3pPr marL="0" indent="0">
              <a:buSzTx/>
              <a:buFontTx/>
              <a:buNone/>
              <a:defRPr sz="2400">
                <a:solidFill>
                  <a:srgbClr val="101820"/>
                </a:solidFill>
                <a:latin typeface="Lubalin Graph Book"/>
                <a:ea typeface="Lubalin Graph Book"/>
                <a:cs typeface="Lubalin Graph Book"/>
                <a:sym typeface="Lubalin Graph Book"/>
              </a:defRPr>
            </a:lvl3pPr>
            <a:lvl4pPr marL="0" indent="0">
              <a:buSzTx/>
              <a:buFontTx/>
              <a:buNone/>
              <a:defRPr sz="2400">
                <a:solidFill>
                  <a:srgbClr val="101820"/>
                </a:solidFill>
                <a:latin typeface="Lubalin Graph Book"/>
                <a:ea typeface="Lubalin Graph Book"/>
                <a:cs typeface="Lubalin Graph Book"/>
                <a:sym typeface="Lubalin Graph Book"/>
              </a:defRPr>
            </a:lvl4pPr>
            <a:lvl5pPr marL="0" indent="0">
              <a:buSzTx/>
              <a:buFontTx/>
              <a:buNone/>
              <a:defRPr sz="2400">
                <a:solidFill>
                  <a:srgbClr val="101820"/>
                </a:solidFill>
                <a:latin typeface="Lubalin Graph Book"/>
                <a:ea typeface="Lubalin Graph Book"/>
                <a:cs typeface="Lubalin Graph Book"/>
                <a:sym typeface="Lubalin Graph Book"/>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26"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tandaardslide met kopjes en tekst">
    <p:spTree>
      <p:nvGrpSpPr>
        <p:cNvPr id="1" name=""/>
        <p:cNvGrpSpPr/>
        <p:nvPr/>
      </p:nvGrpSpPr>
      <p:grpSpPr>
        <a:xfrm>
          <a:off x="0" y="0"/>
          <a:ext cx="0" cy="0"/>
          <a:chOff x="0" y="0"/>
          <a:chExt cx="0" cy="0"/>
        </a:xfrm>
      </p:grpSpPr>
      <p:pic>
        <p:nvPicPr>
          <p:cNvPr id="33" name="Afbeelding 5" descr="Afbeelding 5"/>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34" name="Tekstvak 6"/>
          <p:cNvSpPr txBox="1"/>
          <p:nvPr/>
        </p:nvSpPr>
        <p:spPr>
          <a:xfrm>
            <a:off x="883918" y="1573428"/>
            <a:ext cx="10424164" cy="20599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b="1">
                <a:latin typeface="Lubalin Graph Book"/>
                <a:ea typeface="Lubalin Graph Book"/>
                <a:cs typeface="Lubalin Graph Book"/>
                <a:sym typeface="Lubalin Graph Book"/>
              </a:defRPr>
            </a:pPr>
            <a:r>
              <a:t>Tekstkopje</a:t>
            </a:r>
          </a:p>
          <a:p>
            <a:pPr>
              <a:defRPr sz="1600">
                <a:latin typeface="Calibri Light"/>
                <a:ea typeface="Calibri Light"/>
                <a:cs typeface="Calibri Light"/>
                <a:sym typeface="Calibri Light"/>
              </a:defRPr>
            </a:pPr>
            <a:r>
              <a:t>Lopende tekst</a:t>
            </a:r>
          </a:p>
          <a:p>
            <a:pPr>
              <a:defRPr sz="1600">
                <a:latin typeface="Calibri Light"/>
                <a:ea typeface="Calibri Light"/>
                <a:cs typeface="Calibri Light"/>
                <a:sym typeface="Calibri Light"/>
              </a:defRPr>
            </a:pPr>
            <a:endParaRPr/>
          </a:p>
          <a:p>
            <a:pPr>
              <a:defRPr sz="1600">
                <a:latin typeface="Calibri Light"/>
                <a:ea typeface="Calibri Light"/>
                <a:cs typeface="Calibri Light"/>
                <a:sym typeface="Calibri Light"/>
              </a:defRPr>
            </a:pPr>
            <a:r>
              <a:t>Lorem ipsum dolor sit amet, consectetur adipiscing elit. Nulla rutrum risus ut dui tempor, nec interdum quam euismod. Mauris malesuada dolor eget tortor lobortis lacinia. Donec odio lorem, mattis non egestas eu, varius consectetur eros. Quisque a gravida enim. Donec eros nulla, pellentesque sed mauris in, ultricies malesuada lorem. Etiam nulla odio, posuere sed orci a, faucibus elementum ex. Vivamus semper dignissim turpis sed ornare. Praesent vitae enim justo. Fusce ac arcu at dui faucibus lobortis.</a:t>
            </a:r>
          </a:p>
        </p:txBody>
      </p:sp>
      <p:sp>
        <p:nvSpPr>
          <p:cNvPr id="35" name="Titeltekst"/>
          <p:cNvSpPr txBox="1">
            <a:spLocks noGrp="1"/>
          </p:cNvSpPr>
          <p:nvPr>
            <p:ph type="title"/>
          </p:nvPr>
        </p:nvSpPr>
        <p:spPr>
          <a:xfrm>
            <a:off x="838200" y="365125"/>
            <a:ext cx="10515600" cy="952931"/>
          </a:xfrm>
          <a:prstGeom prst="rect">
            <a:avLst/>
          </a:prstGeom>
        </p:spPr>
        <p:txBody>
          <a:bodyPr/>
          <a:lstStyle/>
          <a:p>
            <a:r>
              <a:t>Titeltekst</a:t>
            </a:r>
          </a:p>
        </p:txBody>
      </p:sp>
      <p:sp>
        <p:nvSpPr>
          <p:cNvPr id="36"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Standaardslide met tekstniveaus">
    <p:spTree>
      <p:nvGrpSpPr>
        <p:cNvPr id="1" name=""/>
        <p:cNvGrpSpPr/>
        <p:nvPr/>
      </p:nvGrpSpPr>
      <p:grpSpPr>
        <a:xfrm>
          <a:off x="0" y="0"/>
          <a:ext cx="0" cy="0"/>
          <a:chOff x="0" y="0"/>
          <a:chExt cx="0" cy="0"/>
        </a:xfrm>
      </p:grpSpPr>
      <p:sp>
        <p:nvSpPr>
          <p:cNvPr id="43" name="Titeltekst"/>
          <p:cNvSpPr txBox="1">
            <a:spLocks noGrp="1"/>
          </p:cNvSpPr>
          <p:nvPr>
            <p:ph type="title"/>
          </p:nvPr>
        </p:nvSpPr>
        <p:spPr>
          <a:prstGeom prst="rect">
            <a:avLst/>
          </a:prstGeom>
        </p:spPr>
        <p:txBody>
          <a:bodyPr/>
          <a:lstStyle/>
          <a:p>
            <a:r>
              <a:t>Titeltekst</a:t>
            </a:r>
          </a:p>
        </p:txBody>
      </p:sp>
      <p:sp>
        <p:nvSpPr>
          <p:cNvPr id="44" name="Hoofdtekst - niveau één…"/>
          <p:cNvSpPr txBox="1">
            <a:spLocks noGrp="1"/>
          </p:cNvSpPr>
          <p:nvPr>
            <p:ph type="body" idx="1"/>
          </p:nvPr>
        </p:nvSpPr>
        <p:spPr>
          <a:prstGeom prst="rect">
            <a:avLst/>
          </a:prstGeom>
        </p:spPr>
        <p:txBody>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45"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Geen footer - dubbele inhoud">
    <p:spTree>
      <p:nvGrpSpPr>
        <p:cNvPr id="1" name=""/>
        <p:cNvGrpSpPr/>
        <p:nvPr/>
      </p:nvGrpSpPr>
      <p:grpSpPr>
        <a:xfrm>
          <a:off x="0" y="0"/>
          <a:ext cx="0" cy="0"/>
          <a:chOff x="0" y="0"/>
          <a:chExt cx="0" cy="0"/>
        </a:xfrm>
      </p:grpSpPr>
      <p:pic>
        <p:nvPicPr>
          <p:cNvPr id="52" name="Afbeelding 7" descr="Afbeelding 7"/>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53" name="Titeltekst"/>
          <p:cNvSpPr txBox="1">
            <a:spLocks noGrp="1"/>
          </p:cNvSpPr>
          <p:nvPr>
            <p:ph type="title"/>
          </p:nvPr>
        </p:nvSpPr>
        <p:spPr>
          <a:prstGeom prst="rect">
            <a:avLst/>
          </a:prstGeom>
        </p:spPr>
        <p:txBody>
          <a:bodyPr/>
          <a:lstStyle/>
          <a:p>
            <a:r>
              <a:t>Titeltekst</a:t>
            </a:r>
          </a:p>
        </p:txBody>
      </p:sp>
      <p:sp>
        <p:nvSpPr>
          <p:cNvPr id="54" name="Hoofdtekst - niveau één…"/>
          <p:cNvSpPr txBox="1">
            <a:spLocks noGrp="1"/>
          </p:cNvSpPr>
          <p:nvPr>
            <p:ph type="body" sz="half" idx="1"/>
          </p:nvPr>
        </p:nvSpPr>
        <p:spPr>
          <a:xfrm>
            <a:off x="838200" y="1825625"/>
            <a:ext cx="5181600" cy="4351338"/>
          </a:xfrm>
          <a:prstGeom prst="rect">
            <a:avLst/>
          </a:prstGeom>
        </p:spPr>
        <p:txBody>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55" name="Dianummer"/>
          <p:cNvSpPr txBox="1">
            <a:spLocks noGrp="1"/>
          </p:cNvSpPr>
          <p:nvPr>
            <p:ph type="sldNum" sz="quarter" idx="2"/>
          </p:nvPr>
        </p:nvSpPr>
        <p:spPr>
          <a:xfrm>
            <a:off x="8610600" y="6356350"/>
            <a:ext cx="335864" cy="333086"/>
          </a:xfrm>
          <a:prstGeom prst="rect">
            <a:avLst/>
          </a:prstGeom>
        </p:spPr>
        <p:txBody>
          <a:bodyPr anchor="t"/>
          <a:lstStyle>
            <a:lvl1pPr algn="l">
              <a:defRPr sz="1800"/>
            </a:lvl1pPr>
          </a:lstStyle>
          <a:p>
            <a:fld id="{86CB4B4D-7CA3-9044-876B-883B54F8677D}" type="slidenum">
              <a:t>‹nr.›</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Dubbele inhoud met footer">
    <p:spTree>
      <p:nvGrpSpPr>
        <p:cNvPr id="1" name=""/>
        <p:cNvGrpSpPr/>
        <p:nvPr/>
      </p:nvGrpSpPr>
      <p:grpSpPr>
        <a:xfrm>
          <a:off x="0" y="0"/>
          <a:ext cx="0" cy="0"/>
          <a:chOff x="0" y="0"/>
          <a:chExt cx="0" cy="0"/>
        </a:xfrm>
      </p:grpSpPr>
      <p:pic>
        <p:nvPicPr>
          <p:cNvPr id="62" name="Afbeelding 8" descr="Afbeelding 8"/>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63" name="Titeltekst"/>
          <p:cNvSpPr txBox="1">
            <a:spLocks noGrp="1"/>
          </p:cNvSpPr>
          <p:nvPr>
            <p:ph type="title"/>
          </p:nvPr>
        </p:nvSpPr>
        <p:spPr>
          <a:prstGeom prst="rect">
            <a:avLst/>
          </a:prstGeom>
        </p:spPr>
        <p:txBody>
          <a:bodyPr/>
          <a:lstStyle/>
          <a:p>
            <a:r>
              <a:t>Titeltekst</a:t>
            </a:r>
          </a:p>
        </p:txBody>
      </p:sp>
      <p:sp>
        <p:nvSpPr>
          <p:cNvPr id="64" name="Hoofdtekst - niveau één…"/>
          <p:cNvSpPr txBox="1">
            <a:spLocks noGrp="1"/>
          </p:cNvSpPr>
          <p:nvPr>
            <p:ph type="body" sz="half" idx="1"/>
          </p:nvPr>
        </p:nvSpPr>
        <p:spPr>
          <a:xfrm>
            <a:off x="838200" y="1825625"/>
            <a:ext cx="5181600" cy="4351338"/>
          </a:xfrm>
          <a:prstGeom prst="rect">
            <a:avLst/>
          </a:prstGeom>
        </p:spPr>
        <p:txBody>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65"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Alleen footer">
    <p:spTree>
      <p:nvGrpSpPr>
        <p:cNvPr id="1" name=""/>
        <p:cNvGrpSpPr/>
        <p:nvPr/>
      </p:nvGrpSpPr>
      <p:grpSpPr>
        <a:xfrm>
          <a:off x="0" y="0"/>
          <a:ext cx="0" cy="0"/>
          <a:chOff x="0" y="0"/>
          <a:chExt cx="0" cy="0"/>
        </a:xfrm>
      </p:grpSpPr>
      <p:pic>
        <p:nvPicPr>
          <p:cNvPr id="72" name="Afbeelding 4" descr="Afbeelding 4"/>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73"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Vergelijking - twee zaken naast elkaar">
    <p:spTree>
      <p:nvGrpSpPr>
        <p:cNvPr id="1" name=""/>
        <p:cNvGrpSpPr/>
        <p:nvPr/>
      </p:nvGrpSpPr>
      <p:grpSpPr>
        <a:xfrm>
          <a:off x="0" y="0"/>
          <a:ext cx="0" cy="0"/>
          <a:chOff x="0" y="0"/>
          <a:chExt cx="0" cy="0"/>
        </a:xfrm>
      </p:grpSpPr>
      <p:pic>
        <p:nvPicPr>
          <p:cNvPr id="80" name="Afbeelding 12" descr="Afbeelding 12"/>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81" name="Titeltekst"/>
          <p:cNvSpPr txBox="1">
            <a:spLocks noGrp="1"/>
          </p:cNvSpPr>
          <p:nvPr>
            <p:ph type="title"/>
          </p:nvPr>
        </p:nvSpPr>
        <p:spPr>
          <a:xfrm>
            <a:off x="839787" y="365125"/>
            <a:ext cx="10515601" cy="994119"/>
          </a:xfrm>
          <a:prstGeom prst="rect">
            <a:avLst/>
          </a:prstGeom>
        </p:spPr>
        <p:txBody>
          <a:bodyPr/>
          <a:lstStyle/>
          <a:p>
            <a:r>
              <a:t>Titeltekst</a:t>
            </a:r>
          </a:p>
        </p:txBody>
      </p:sp>
      <p:sp>
        <p:nvSpPr>
          <p:cNvPr id="82" name="Hoofdtekst - niveau één…"/>
          <p:cNvSpPr txBox="1">
            <a:spLocks noGrp="1"/>
          </p:cNvSpPr>
          <p:nvPr>
            <p:ph type="body" sz="quarter" idx="1"/>
          </p:nvPr>
        </p:nvSpPr>
        <p:spPr>
          <a:xfrm>
            <a:off x="839787" y="1441621"/>
            <a:ext cx="5157790" cy="774359"/>
          </a:xfrm>
          <a:prstGeom prst="rect">
            <a:avLst/>
          </a:prstGeom>
        </p:spPr>
        <p:txBody>
          <a:bodyPr anchor="b"/>
          <a:lstStyle>
            <a:lvl1pPr marL="0" indent="0">
              <a:buSzTx/>
              <a:buFontTx/>
              <a:buNone/>
              <a:defRPr sz="2400" b="1">
                <a:solidFill>
                  <a:srgbClr val="002F87"/>
                </a:solidFill>
                <a:latin typeface="Lubalin Graph Book"/>
                <a:ea typeface="Lubalin Graph Book"/>
                <a:cs typeface="Lubalin Graph Book"/>
                <a:sym typeface="Lubalin Graph Book"/>
              </a:defRPr>
            </a:lvl1pPr>
            <a:lvl2pPr marL="0" indent="0">
              <a:buSzTx/>
              <a:buFontTx/>
              <a:buNone/>
              <a:defRPr sz="2400" b="1">
                <a:solidFill>
                  <a:srgbClr val="002F87"/>
                </a:solidFill>
                <a:latin typeface="Lubalin Graph Book"/>
                <a:ea typeface="Lubalin Graph Book"/>
                <a:cs typeface="Lubalin Graph Book"/>
                <a:sym typeface="Lubalin Graph Book"/>
              </a:defRPr>
            </a:lvl2pPr>
            <a:lvl3pPr marL="0" indent="0">
              <a:buSzTx/>
              <a:buFontTx/>
              <a:buNone/>
              <a:defRPr sz="2400" b="1">
                <a:solidFill>
                  <a:srgbClr val="002F87"/>
                </a:solidFill>
                <a:latin typeface="Lubalin Graph Book"/>
                <a:ea typeface="Lubalin Graph Book"/>
                <a:cs typeface="Lubalin Graph Book"/>
                <a:sym typeface="Lubalin Graph Book"/>
              </a:defRPr>
            </a:lvl3pPr>
            <a:lvl4pPr marL="0" indent="0">
              <a:buSzTx/>
              <a:buFontTx/>
              <a:buNone/>
              <a:defRPr sz="2400" b="1">
                <a:solidFill>
                  <a:srgbClr val="002F87"/>
                </a:solidFill>
                <a:latin typeface="Lubalin Graph Book"/>
                <a:ea typeface="Lubalin Graph Book"/>
                <a:cs typeface="Lubalin Graph Book"/>
                <a:sym typeface="Lubalin Graph Book"/>
              </a:defRPr>
            </a:lvl4pPr>
            <a:lvl5pPr marL="0" indent="0">
              <a:buSzTx/>
              <a:buFontTx/>
              <a:buNone/>
              <a:defRPr sz="2400" b="1">
                <a:solidFill>
                  <a:srgbClr val="002F87"/>
                </a:solidFill>
                <a:latin typeface="Lubalin Graph Book"/>
                <a:ea typeface="Lubalin Graph Book"/>
                <a:cs typeface="Lubalin Graph Book"/>
                <a:sym typeface="Lubalin Graph Book"/>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83" name="Tijdelijke aanduiding voor tekst 4"/>
          <p:cNvSpPr>
            <a:spLocks noGrp="1"/>
          </p:cNvSpPr>
          <p:nvPr>
            <p:ph type="body" sz="quarter" idx="21"/>
          </p:nvPr>
        </p:nvSpPr>
        <p:spPr>
          <a:xfrm>
            <a:off x="6172200" y="1441621"/>
            <a:ext cx="5183188" cy="774358"/>
          </a:xfrm>
          <a:prstGeom prst="rect">
            <a:avLst/>
          </a:prstGeom>
        </p:spPr>
        <p:txBody>
          <a:bodyPr anchor="b"/>
          <a:lstStyle/>
          <a:p>
            <a:endParaRPr/>
          </a:p>
        </p:txBody>
      </p:sp>
      <p:sp>
        <p:nvSpPr>
          <p:cNvPr id="84"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Inhoud met bijschrift">
    <p:spTree>
      <p:nvGrpSpPr>
        <p:cNvPr id="1" name=""/>
        <p:cNvGrpSpPr/>
        <p:nvPr/>
      </p:nvGrpSpPr>
      <p:grpSpPr>
        <a:xfrm>
          <a:off x="0" y="0"/>
          <a:ext cx="0" cy="0"/>
          <a:chOff x="0" y="0"/>
          <a:chExt cx="0" cy="0"/>
        </a:xfrm>
      </p:grpSpPr>
      <p:pic>
        <p:nvPicPr>
          <p:cNvPr id="91" name="Afbeelding 7" descr="Afbeelding 7"/>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92" name="Titeltekst"/>
          <p:cNvSpPr txBox="1">
            <a:spLocks noGrp="1"/>
          </p:cNvSpPr>
          <p:nvPr>
            <p:ph type="title"/>
          </p:nvPr>
        </p:nvSpPr>
        <p:spPr>
          <a:xfrm>
            <a:off x="839787" y="987424"/>
            <a:ext cx="3932240" cy="1069976"/>
          </a:xfrm>
          <a:prstGeom prst="rect">
            <a:avLst/>
          </a:prstGeom>
        </p:spPr>
        <p:txBody>
          <a:bodyPr anchor="b"/>
          <a:lstStyle>
            <a:lvl1pPr>
              <a:defRPr sz="3200"/>
            </a:lvl1pPr>
          </a:lstStyle>
          <a:p>
            <a:r>
              <a:t>Titeltekst</a:t>
            </a:r>
          </a:p>
        </p:txBody>
      </p:sp>
      <p:sp>
        <p:nvSpPr>
          <p:cNvPr id="93" name="Hoofdtekst - niveau één…"/>
          <p:cNvSpPr txBox="1">
            <a:spLocks noGrp="1"/>
          </p:cNvSpPr>
          <p:nvPr>
            <p:ph type="body" sz="half" idx="1"/>
          </p:nvPr>
        </p:nvSpPr>
        <p:spPr>
          <a:xfrm>
            <a:off x="5183187" y="987425"/>
            <a:ext cx="6456877"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94" name="Tijdelijke aanduiding voor tekst 3"/>
          <p:cNvSpPr>
            <a:spLocks noGrp="1"/>
          </p:cNvSpPr>
          <p:nvPr>
            <p:ph type="body" sz="quarter" idx="21"/>
          </p:nvPr>
        </p:nvSpPr>
        <p:spPr>
          <a:xfrm>
            <a:off x="839787" y="2057400"/>
            <a:ext cx="3932240" cy="3811588"/>
          </a:xfrm>
          <a:prstGeom prst="rect">
            <a:avLst/>
          </a:prstGeom>
        </p:spPr>
        <p:txBody>
          <a:bodyPr/>
          <a:lstStyle/>
          <a:p>
            <a:endParaRPr/>
          </a:p>
        </p:txBody>
      </p:sp>
      <p:sp>
        <p:nvSpPr>
          <p:cNvPr id="95"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Afbeelding 3" descr="Afbeelding 3"/>
          <p:cNvPicPr>
            <a:picLocks noChangeAspect="1"/>
          </p:cNvPicPr>
          <p:nvPr/>
        </p:nvPicPr>
        <p:blipFill>
          <a:blip r:embed="rId20"/>
          <a:stretch>
            <a:fillRect/>
          </a:stretch>
        </p:blipFill>
        <p:spPr>
          <a:xfrm>
            <a:off x="0" y="0"/>
            <a:ext cx="12192000" cy="6858000"/>
          </a:xfrm>
          <a:prstGeom prst="rect">
            <a:avLst/>
          </a:prstGeom>
          <a:ln w="12700">
            <a:miter lim="400000"/>
          </a:ln>
        </p:spPr>
      </p:pic>
      <p:sp>
        <p:nvSpPr>
          <p:cNvPr id="3" name="Titelteks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r>
              <a:t>Titeltekst</a:t>
            </a:r>
          </a:p>
        </p:txBody>
      </p:sp>
      <p:sp>
        <p:nvSpPr>
          <p:cNvPr id="4" name="Hoofdtekst - niveau één…"/>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5" name="Dianummer"/>
          <p:cNvSpPr txBox="1">
            <a:spLocks noGrp="1"/>
          </p:cNvSpPr>
          <p:nvPr>
            <p:ph type="sldNum" sz="quarter" idx="2"/>
          </p:nvPr>
        </p:nvSpPr>
        <p:spPr>
          <a:xfrm>
            <a:off x="8478978" y="6232198"/>
            <a:ext cx="258623" cy="248304"/>
          </a:xfrm>
          <a:prstGeom prst="rect">
            <a:avLst/>
          </a:prstGeom>
          <a:ln w="12700">
            <a:miter lim="400000"/>
          </a:ln>
        </p:spPr>
        <p:txBody>
          <a:bodyPr wrap="none" lIns="45718" tIns="45718" rIns="45718" bIns="45718" anchor="ctr">
            <a:spAutoFit/>
          </a:bodyPr>
          <a:lstStyle>
            <a:lvl1pPr algn="r">
              <a:defRPr sz="1200"/>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2F87"/>
          </a:solidFill>
          <a:uFillTx/>
          <a:latin typeface="ITCLubalinGraph-Demi"/>
          <a:ea typeface="ITCLubalinGraph-Demi"/>
          <a:cs typeface="ITCLubalinGraph-Demi"/>
          <a:sym typeface="ITCLubalinGraph-Demi"/>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2F87"/>
          </a:solidFill>
          <a:uFillTx/>
          <a:latin typeface="ITCLubalinGraph-Demi"/>
          <a:ea typeface="ITCLubalinGraph-Demi"/>
          <a:cs typeface="ITCLubalinGraph-Demi"/>
          <a:sym typeface="ITCLubalinGraph-Demi"/>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2F87"/>
          </a:solidFill>
          <a:uFillTx/>
          <a:latin typeface="ITCLubalinGraph-Demi"/>
          <a:ea typeface="ITCLubalinGraph-Demi"/>
          <a:cs typeface="ITCLubalinGraph-Demi"/>
          <a:sym typeface="ITCLubalinGraph-Demi"/>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2F87"/>
          </a:solidFill>
          <a:uFillTx/>
          <a:latin typeface="ITCLubalinGraph-Demi"/>
          <a:ea typeface="ITCLubalinGraph-Demi"/>
          <a:cs typeface="ITCLubalinGraph-Demi"/>
          <a:sym typeface="ITCLubalinGraph-Demi"/>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2F87"/>
          </a:solidFill>
          <a:uFillTx/>
          <a:latin typeface="ITCLubalinGraph-Demi"/>
          <a:ea typeface="ITCLubalinGraph-Demi"/>
          <a:cs typeface="ITCLubalinGraph-Demi"/>
          <a:sym typeface="ITCLubalinGraph-Demi"/>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2F87"/>
          </a:solidFill>
          <a:uFillTx/>
          <a:latin typeface="ITCLubalinGraph-Demi"/>
          <a:ea typeface="ITCLubalinGraph-Demi"/>
          <a:cs typeface="ITCLubalinGraph-Demi"/>
          <a:sym typeface="ITCLubalinGraph-Demi"/>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2F87"/>
          </a:solidFill>
          <a:uFillTx/>
          <a:latin typeface="ITCLubalinGraph-Demi"/>
          <a:ea typeface="ITCLubalinGraph-Demi"/>
          <a:cs typeface="ITCLubalinGraph-Demi"/>
          <a:sym typeface="ITCLubalinGraph-Demi"/>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2F87"/>
          </a:solidFill>
          <a:uFillTx/>
          <a:latin typeface="ITCLubalinGraph-Demi"/>
          <a:ea typeface="ITCLubalinGraph-Demi"/>
          <a:cs typeface="ITCLubalinGraph-Demi"/>
          <a:sym typeface="ITCLubalinGraph-Demi"/>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2F87"/>
          </a:solidFill>
          <a:uFillTx/>
          <a:latin typeface="ITCLubalinGraph-Demi"/>
          <a:ea typeface="ITCLubalinGraph-Demi"/>
          <a:cs typeface="ITCLubalinGraph-Demi"/>
          <a:sym typeface="ITCLubalinGraph-Demi"/>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alibri Light"/>
          <a:ea typeface="Calibri Light"/>
          <a:cs typeface="Calibri Light"/>
          <a:sym typeface="Calibri Light"/>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alibri Light"/>
          <a:ea typeface="Calibri Light"/>
          <a:cs typeface="Calibri Light"/>
          <a:sym typeface="Calibri Light"/>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alibri Light"/>
          <a:ea typeface="Calibri Light"/>
          <a:cs typeface="Calibri Light"/>
          <a:sym typeface="Calibri Light"/>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alibri Light"/>
          <a:ea typeface="Calibri Light"/>
          <a:cs typeface="Calibri Light"/>
          <a:sym typeface="Calibri Light"/>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alibri Light"/>
          <a:ea typeface="Calibri Light"/>
          <a:cs typeface="Calibri Light"/>
          <a:sym typeface="Calibri Light"/>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alibri Light"/>
          <a:ea typeface="Calibri Light"/>
          <a:cs typeface="Calibri Light"/>
          <a:sym typeface="Calibri Light"/>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alibri Light"/>
          <a:ea typeface="Calibri Light"/>
          <a:cs typeface="Calibri Light"/>
          <a:sym typeface="Calibri Light"/>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alibri Light"/>
          <a:ea typeface="Calibri Light"/>
          <a:cs typeface="Calibri Light"/>
          <a:sym typeface="Calibri Light"/>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alibri Light"/>
          <a:ea typeface="Calibri Light"/>
          <a:cs typeface="Calibri Light"/>
          <a:sym typeface="Calibri Light"/>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cultuurparticipatie.nl/subsidie-aanvragen/25/samen-cultuurmaken"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hyperlink" Target="mailto:G.vanzolingen@cultuurparticipatie.nl"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www.weblijvenbezig.nl/" TargetMode="External"/><Relationship Id="rId5" Type="http://schemas.openxmlformats.org/officeDocument/2006/relationships/hyperlink" Target="https://cultuurparticipatie.nl/magazine/61/bekijk-elkaar-eens-in-een-ander-licht" TargetMode="External"/><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cultuurparticipatie.nl/projecten?c=1606249422367#page=0&amp;fund=19"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Titel 1"/>
          <p:cNvSpPr txBox="1">
            <a:spLocks noGrp="1"/>
          </p:cNvSpPr>
          <p:nvPr>
            <p:ph type="ctrTitle"/>
          </p:nvPr>
        </p:nvSpPr>
        <p:spPr>
          <a:xfrm>
            <a:off x="2739025" y="4404798"/>
            <a:ext cx="9144002" cy="2004164"/>
          </a:xfrm>
          <a:prstGeom prst="rect">
            <a:avLst/>
          </a:prstGeom>
        </p:spPr>
        <p:txBody>
          <a:bodyPr/>
          <a:lstStyle/>
          <a:p>
            <a:r>
              <a:t>Samen Cultuurmaken</a:t>
            </a:r>
          </a:p>
        </p:txBody>
      </p:sp>
      <p:sp>
        <p:nvSpPr>
          <p:cNvPr id="209" name="Ondertitel 2"/>
          <p:cNvSpPr txBox="1">
            <a:spLocks noGrp="1"/>
          </p:cNvSpPr>
          <p:nvPr>
            <p:ph type="subTitle" sz="quarter" idx="1"/>
          </p:nvPr>
        </p:nvSpPr>
        <p:spPr>
          <a:xfrm>
            <a:off x="2125248" y="5181600"/>
            <a:ext cx="9144001" cy="450562"/>
          </a:xfrm>
          <a:prstGeom prst="rect">
            <a:avLst/>
          </a:prstGeom>
        </p:spPr>
        <p:txBody>
          <a:bodyPr/>
          <a:lstStyle>
            <a:lvl1pPr defTabSz="905255">
              <a:spcBef>
                <a:spcPts val="900"/>
              </a:spcBef>
              <a:defRPr sz="2300"/>
            </a:lvl1pPr>
          </a:lstStyle>
          <a:p>
            <a:r>
              <a:t> </a:t>
            </a:r>
          </a:p>
        </p:txBody>
      </p:sp>
      <p:pic>
        <p:nvPicPr>
          <p:cNvPr id="210" name="Afbeelding 4" descr="Afbeelding 4"/>
          <p:cNvPicPr>
            <a:picLocks noChangeAspect="1"/>
          </p:cNvPicPr>
          <p:nvPr/>
        </p:nvPicPr>
        <p:blipFill>
          <a:blip r:embed="rId2"/>
          <a:stretch>
            <a:fillRect/>
          </a:stretch>
        </p:blipFill>
        <p:spPr>
          <a:xfrm>
            <a:off x="4333221" y="3500580"/>
            <a:ext cx="5447857" cy="2007037"/>
          </a:xfrm>
          <a:prstGeom prst="rect">
            <a:avLst/>
          </a:prstGeom>
          <a:ln w="12700">
            <a:miter lim="400000"/>
          </a:ln>
        </p:spPr>
      </p:pic>
      <p:pic>
        <p:nvPicPr>
          <p:cNvPr id="211" name="Afbeelding 5" descr="Afbeelding 5"/>
          <p:cNvPicPr>
            <a:picLocks noChangeAspect="1"/>
          </p:cNvPicPr>
          <p:nvPr/>
        </p:nvPicPr>
        <p:blipFill>
          <a:blip r:embed="rId3"/>
          <a:stretch>
            <a:fillRect/>
          </a:stretch>
        </p:blipFill>
        <p:spPr>
          <a:xfrm>
            <a:off x="4753519" y="0"/>
            <a:ext cx="2303632" cy="3497484"/>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Titel 1"/>
          <p:cNvSpPr txBox="1">
            <a:spLocks noGrp="1"/>
          </p:cNvSpPr>
          <p:nvPr>
            <p:ph type="title"/>
          </p:nvPr>
        </p:nvSpPr>
        <p:spPr>
          <a:prstGeom prst="rect">
            <a:avLst/>
          </a:prstGeom>
        </p:spPr>
        <p:txBody>
          <a:bodyPr/>
          <a:lstStyle/>
          <a:p>
            <a:r>
              <a:t>Spoor 1: De Try-out</a:t>
            </a:r>
          </a:p>
        </p:txBody>
      </p:sp>
      <p:sp>
        <p:nvSpPr>
          <p:cNvPr id="242" name="Tijdelijke aanduiding voor inhoud 2"/>
          <p:cNvSpPr txBox="1">
            <a:spLocks noGrp="1"/>
          </p:cNvSpPr>
          <p:nvPr>
            <p:ph type="body" idx="1"/>
          </p:nvPr>
        </p:nvSpPr>
        <p:spPr>
          <a:prstGeom prst="rect">
            <a:avLst/>
          </a:prstGeom>
        </p:spPr>
        <p:txBody>
          <a:bodyPr/>
          <a:lstStyle/>
          <a:p>
            <a:pPr>
              <a:buFontTx/>
              <a:buChar char="-"/>
            </a:pPr>
            <a:r>
              <a:t>Onderzoek, proefsituatie of experiment</a:t>
            </a:r>
          </a:p>
          <a:p>
            <a:pPr>
              <a:buFontTx/>
              <a:buChar char="-"/>
            </a:pPr>
            <a:r>
              <a:t>2.500 tot 25.000</a:t>
            </a:r>
          </a:p>
          <a:p>
            <a:pPr>
              <a:buFontTx/>
              <a:buChar char="-"/>
            </a:pPr>
            <a:r>
              <a:t>80% subsidie</a:t>
            </a:r>
          </a:p>
          <a:p>
            <a:pPr>
              <a:buFontTx/>
              <a:buChar char="-"/>
            </a:pPr>
            <a:r>
              <a:t>Looptijd maximaal 12 maanden</a:t>
            </a:r>
          </a:p>
          <a:p>
            <a:pPr>
              <a:buFontTx/>
              <a:buChar char="-"/>
            </a:pPr>
            <a:r>
              <a:t>Op volgorde van binnenkomst</a:t>
            </a:r>
          </a:p>
          <a:p>
            <a:pPr>
              <a:buFontTx/>
              <a:buChar char="-"/>
            </a:pPr>
            <a:r>
              <a:t>Open 15 september 2020 (sluiting 14 september 2021)</a:t>
            </a:r>
          </a:p>
          <a:p>
            <a:pPr>
              <a:buFontTx/>
              <a:buChar char="-"/>
            </a:pPr>
            <a:r>
              <a:t>4 rondes</a:t>
            </a:r>
          </a:p>
          <a:p>
            <a:pPr>
              <a:buFontTx/>
              <a:buChar char="-"/>
            </a:pPr>
            <a:r>
              <a:t>Budgetplafond per ronde 500.000</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Titel 1"/>
          <p:cNvSpPr txBox="1">
            <a:spLocks noGrp="1"/>
          </p:cNvSpPr>
          <p:nvPr>
            <p:ph type="title"/>
          </p:nvPr>
        </p:nvSpPr>
        <p:spPr>
          <a:prstGeom prst="rect">
            <a:avLst/>
          </a:prstGeom>
        </p:spPr>
        <p:txBody>
          <a:bodyPr/>
          <a:lstStyle/>
          <a:p>
            <a:r>
              <a:t>Spoor 2: Ontwikkeltrajecten</a:t>
            </a:r>
          </a:p>
        </p:txBody>
      </p:sp>
      <p:sp>
        <p:nvSpPr>
          <p:cNvPr id="245" name="Tijdelijke aanduiding voor inhoud 2"/>
          <p:cNvSpPr txBox="1">
            <a:spLocks noGrp="1"/>
          </p:cNvSpPr>
          <p:nvPr>
            <p:ph type="body" idx="1"/>
          </p:nvPr>
        </p:nvSpPr>
        <p:spPr>
          <a:prstGeom prst="rect">
            <a:avLst/>
          </a:prstGeom>
        </p:spPr>
        <p:txBody>
          <a:bodyPr/>
          <a:lstStyle/>
          <a:p>
            <a:pPr>
              <a:buFontTx/>
              <a:buChar char="-"/>
            </a:pPr>
            <a:r>
              <a:t>Ontwikkelen en bouwen</a:t>
            </a:r>
          </a:p>
          <a:p>
            <a:pPr>
              <a:buFontTx/>
              <a:buChar char="-"/>
            </a:pPr>
            <a:r>
              <a:t>25.000 tot 200.000</a:t>
            </a:r>
          </a:p>
          <a:p>
            <a:pPr>
              <a:buFontTx/>
              <a:buChar char="-"/>
            </a:pPr>
            <a:r>
              <a:t>60% subsidie</a:t>
            </a:r>
          </a:p>
          <a:p>
            <a:pPr>
              <a:buFontTx/>
              <a:buChar char="-"/>
            </a:pPr>
            <a:r>
              <a:t>Looptijd maximaal 24 maanden</a:t>
            </a:r>
          </a:p>
          <a:p>
            <a:pPr>
              <a:buFontTx/>
              <a:buChar char="-"/>
            </a:pPr>
            <a:r>
              <a:t>Tendersystematiek</a:t>
            </a:r>
          </a:p>
          <a:p>
            <a:pPr>
              <a:buFontTx/>
              <a:buChar char="-"/>
            </a:pPr>
            <a:r>
              <a:t>Sluiting 19 januari 2021 (eerste deadline)</a:t>
            </a:r>
          </a:p>
          <a:p>
            <a:pPr>
              <a:buFontTx/>
              <a:buChar char="-"/>
            </a:pPr>
            <a:r>
              <a:t>4 rondes</a:t>
            </a:r>
          </a:p>
          <a:p>
            <a:pPr>
              <a:buFontTx/>
              <a:buChar char="-"/>
            </a:pPr>
            <a:r>
              <a:t>Budgetplafond per ronde 1.250.000</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Titel 1"/>
          <p:cNvSpPr txBox="1">
            <a:spLocks noGrp="1"/>
          </p:cNvSpPr>
          <p:nvPr>
            <p:ph type="title"/>
          </p:nvPr>
        </p:nvSpPr>
        <p:spPr>
          <a:prstGeom prst="rect">
            <a:avLst/>
          </a:prstGeom>
        </p:spPr>
        <p:txBody>
          <a:bodyPr/>
          <a:lstStyle/>
          <a:p>
            <a:r>
              <a:t>Spoor 3: Meerjarentrajecten</a:t>
            </a:r>
          </a:p>
        </p:txBody>
      </p:sp>
      <p:sp>
        <p:nvSpPr>
          <p:cNvPr id="248" name="Tijdelijke aanduiding voor inhoud 2"/>
          <p:cNvSpPr txBox="1">
            <a:spLocks noGrp="1"/>
          </p:cNvSpPr>
          <p:nvPr>
            <p:ph type="body" idx="1"/>
          </p:nvPr>
        </p:nvSpPr>
        <p:spPr>
          <a:prstGeom prst="rect">
            <a:avLst/>
          </a:prstGeom>
        </p:spPr>
        <p:txBody>
          <a:bodyPr/>
          <a:lstStyle/>
          <a:p>
            <a:pPr>
              <a:buFontTx/>
              <a:buChar char="-"/>
            </a:pPr>
            <a:r>
              <a:t>Verbreden, verdiepen, verduurzamen</a:t>
            </a:r>
          </a:p>
          <a:p>
            <a:pPr>
              <a:buFontTx/>
              <a:buChar char="-"/>
            </a:pPr>
            <a:r>
              <a:t>50.000 tot 500.000</a:t>
            </a:r>
          </a:p>
          <a:p>
            <a:pPr>
              <a:buFontTx/>
              <a:buChar char="-"/>
            </a:pPr>
            <a:r>
              <a:t>50% subsidie</a:t>
            </a:r>
          </a:p>
          <a:p>
            <a:pPr>
              <a:buFontTx/>
              <a:buChar char="-"/>
            </a:pPr>
            <a:r>
              <a:t>Looptijd 24 – 48 maanden</a:t>
            </a:r>
          </a:p>
          <a:p>
            <a:pPr>
              <a:buFontTx/>
              <a:buChar char="-"/>
            </a:pPr>
            <a:r>
              <a:t>Tendersystematiek</a:t>
            </a:r>
          </a:p>
          <a:p>
            <a:pPr>
              <a:buFontTx/>
              <a:buChar char="-"/>
            </a:pPr>
            <a:r>
              <a:t>Sluiting 19 januari 2021 (eerste deadline)</a:t>
            </a:r>
          </a:p>
          <a:p>
            <a:pPr>
              <a:buFontTx/>
              <a:buChar char="-"/>
            </a:pPr>
            <a:r>
              <a:t>3 rondes</a:t>
            </a:r>
          </a:p>
          <a:p>
            <a:pPr>
              <a:buFontTx/>
              <a:buChar char="-"/>
            </a:pPr>
            <a:r>
              <a:t>Budgetplafond per ronde 3.280.000</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D9EAA9-F67B-574C-B1FA-4CB6279161B7}"/>
              </a:ext>
            </a:extLst>
          </p:cNvPr>
          <p:cNvSpPr>
            <a:spLocks noGrp="1"/>
          </p:cNvSpPr>
          <p:nvPr>
            <p:ph type="title"/>
          </p:nvPr>
        </p:nvSpPr>
        <p:spPr/>
        <p:txBody>
          <a:bodyPr/>
          <a:lstStyle/>
          <a:p>
            <a:r>
              <a:rPr lang="nl-NL" dirty="0"/>
              <a:t>Beoordeling / toetsingscriteria</a:t>
            </a:r>
          </a:p>
        </p:txBody>
      </p:sp>
      <p:sp>
        <p:nvSpPr>
          <p:cNvPr id="3" name="Tijdelijke aanduiding voor tekst 2">
            <a:extLst>
              <a:ext uri="{FF2B5EF4-FFF2-40B4-BE49-F238E27FC236}">
                <a16:creationId xmlns:a16="http://schemas.microsoft.com/office/drawing/2014/main" id="{9DE172DD-61D8-1349-94E8-E25A111EE404}"/>
              </a:ext>
            </a:extLst>
          </p:cNvPr>
          <p:cNvSpPr>
            <a:spLocks noGrp="1"/>
          </p:cNvSpPr>
          <p:nvPr>
            <p:ph type="body" idx="1"/>
          </p:nvPr>
        </p:nvSpPr>
        <p:spPr/>
        <p:txBody>
          <a:bodyPr/>
          <a:lstStyle/>
          <a:p>
            <a:r>
              <a:rPr lang="nl-NL" dirty="0"/>
              <a:t>Inhoudelijke en artistieke kwaliteit</a:t>
            </a:r>
          </a:p>
          <a:p>
            <a:r>
              <a:rPr lang="nl-NL" dirty="0"/>
              <a:t>Organisatorische kwaliteit</a:t>
            </a:r>
          </a:p>
          <a:p>
            <a:r>
              <a:rPr lang="nl-NL" dirty="0"/>
              <a:t>Samenwerking</a:t>
            </a:r>
          </a:p>
          <a:p>
            <a:r>
              <a:rPr lang="nl-NL" dirty="0"/>
              <a:t>Ontwikkeling (Spoor 2): </a:t>
            </a:r>
            <a:r>
              <a:rPr lang="nl-NL" sz="2400" dirty="0"/>
              <a:t>leren &amp; verbeteren</a:t>
            </a:r>
          </a:p>
          <a:p>
            <a:r>
              <a:rPr lang="nl-NL" dirty="0"/>
              <a:t>Duurzaamheid (Spoor 3): </a:t>
            </a:r>
            <a:r>
              <a:rPr lang="nl-NL" sz="2400" dirty="0"/>
              <a:t>continuïteit + bovenregionale impact &amp; uitstraling</a:t>
            </a:r>
            <a:endParaRPr lang="nl-NL" dirty="0"/>
          </a:p>
        </p:txBody>
      </p:sp>
    </p:spTree>
    <p:extLst>
      <p:ext uri="{BB962C8B-B14F-4D97-AF65-F5344CB8AC3E}">
        <p14:creationId xmlns:p14="http://schemas.microsoft.com/office/powerpoint/2010/main" val="377801979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0E5C21-6F3D-3D41-8730-BA96AA37792D}"/>
              </a:ext>
            </a:extLst>
          </p:cNvPr>
          <p:cNvSpPr>
            <a:spLocks noGrp="1"/>
          </p:cNvSpPr>
          <p:nvPr>
            <p:ph type="title"/>
          </p:nvPr>
        </p:nvSpPr>
        <p:spPr/>
        <p:txBody>
          <a:bodyPr/>
          <a:lstStyle/>
          <a:p>
            <a:r>
              <a:rPr lang="nl-NL" dirty="0"/>
              <a:t>Enkele tips schrijven Projectplan</a:t>
            </a:r>
          </a:p>
        </p:txBody>
      </p:sp>
      <p:sp>
        <p:nvSpPr>
          <p:cNvPr id="3" name="Tijdelijke aanduiding voor tekst 2">
            <a:extLst>
              <a:ext uri="{FF2B5EF4-FFF2-40B4-BE49-F238E27FC236}">
                <a16:creationId xmlns:a16="http://schemas.microsoft.com/office/drawing/2014/main" id="{E7489CD8-7B93-A748-9B84-576ED3C8092A}"/>
              </a:ext>
            </a:extLst>
          </p:cNvPr>
          <p:cNvSpPr>
            <a:spLocks noGrp="1"/>
          </p:cNvSpPr>
          <p:nvPr>
            <p:ph type="body" idx="1"/>
          </p:nvPr>
        </p:nvSpPr>
        <p:spPr/>
        <p:txBody>
          <a:bodyPr/>
          <a:lstStyle/>
          <a:p>
            <a:r>
              <a:rPr lang="nl-NL" dirty="0"/>
              <a:t>Aanleiding/urgentie – </a:t>
            </a:r>
            <a:r>
              <a:rPr lang="nl-NL" sz="2400" dirty="0"/>
              <a:t>waarom is dit project van belang?</a:t>
            </a:r>
          </a:p>
          <a:p>
            <a:r>
              <a:rPr lang="nl-NL" dirty="0"/>
              <a:t>Wat ga je doen? </a:t>
            </a:r>
            <a:r>
              <a:rPr lang="nl-NL" sz="2400" dirty="0"/>
              <a:t>Hoe concreter hoe beter. Hoe drempels verlaagd? </a:t>
            </a:r>
            <a:endParaRPr lang="nl-NL" dirty="0"/>
          </a:p>
          <a:p>
            <a:r>
              <a:rPr lang="nl-NL" dirty="0"/>
              <a:t>Beschrijf concreet eindresultaat en/of het proces daar naar toe</a:t>
            </a:r>
          </a:p>
          <a:p>
            <a:r>
              <a:rPr lang="nl-NL" dirty="0"/>
              <a:t>Wie is de doelgroep? </a:t>
            </a:r>
            <a:r>
              <a:rPr lang="nl-NL" sz="2400" dirty="0"/>
              <a:t>Sluit het aan op hun behoeftes? </a:t>
            </a:r>
            <a:endParaRPr lang="nl-NL" dirty="0"/>
          </a:p>
          <a:p>
            <a:r>
              <a:rPr lang="nl-NL" dirty="0"/>
              <a:t>Organisatie: </a:t>
            </a:r>
            <a:r>
              <a:rPr lang="nl-NL" sz="2400" dirty="0"/>
              <a:t>werkwijze/planning, taak/rolverdeling </a:t>
            </a:r>
          </a:p>
          <a:p>
            <a:r>
              <a:rPr lang="nl-NL" dirty="0"/>
              <a:t>Samenwerking: </a:t>
            </a:r>
            <a:r>
              <a:rPr lang="nl-NL" sz="2400" dirty="0"/>
              <a:t>motiveer de keuze voor de samenwerkingspartner</a:t>
            </a:r>
          </a:p>
          <a:p>
            <a:r>
              <a:rPr lang="nl-NL" dirty="0"/>
              <a:t>Toelichting begroting: </a:t>
            </a:r>
            <a:r>
              <a:rPr lang="nl-NL" sz="2400" dirty="0"/>
              <a:t>maak heldere verbinding activiteiten projectplan</a:t>
            </a:r>
            <a:endParaRPr lang="nl-NL" dirty="0"/>
          </a:p>
          <a:p>
            <a:pPr marL="0" indent="0">
              <a:buNone/>
            </a:pPr>
            <a:endParaRPr lang="nl-NL" dirty="0"/>
          </a:p>
        </p:txBody>
      </p:sp>
    </p:spTree>
    <p:extLst>
      <p:ext uri="{BB962C8B-B14F-4D97-AF65-F5344CB8AC3E}">
        <p14:creationId xmlns:p14="http://schemas.microsoft.com/office/powerpoint/2010/main" val="217084633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C74E80-B917-EF41-945D-9AD7BA56F19D}"/>
              </a:ext>
            </a:extLst>
          </p:cNvPr>
          <p:cNvSpPr>
            <a:spLocks noGrp="1"/>
          </p:cNvSpPr>
          <p:nvPr>
            <p:ph type="title"/>
          </p:nvPr>
        </p:nvSpPr>
        <p:spPr/>
        <p:txBody>
          <a:bodyPr/>
          <a:lstStyle/>
          <a:p>
            <a:r>
              <a:rPr lang="nl-NL" dirty="0"/>
              <a:t>Bekijk alles rustig na op: </a:t>
            </a:r>
          </a:p>
        </p:txBody>
      </p:sp>
      <p:pic>
        <p:nvPicPr>
          <p:cNvPr id="5" name="Afbeelding 4">
            <a:hlinkClick r:id="rId2"/>
            <a:extLst>
              <a:ext uri="{FF2B5EF4-FFF2-40B4-BE49-F238E27FC236}">
                <a16:creationId xmlns:a16="http://schemas.microsoft.com/office/drawing/2014/main" id="{793399E6-3F74-7A43-92AB-4E7CF98DD6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353" y="1346661"/>
            <a:ext cx="5692881" cy="4602980"/>
          </a:xfrm>
          <a:prstGeom prst="rect">
            <a:avLst/>
          </a:prstGeom>
        </p:spPr>
      </p:pic>
    </p:spTree>
    <p:extLst>
      <p:ext uri="{BB962C8B-B14F-4D97-AF65-F5344CB8AC3E}">
        <p14:creationId xmlns:p14="http://schemas.microsoft.com/office/powerpoint/2010/main" val="359082866"/>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Titel 1"/>
          <p:cNvSpPr txBox="1">
            <a:spLocks noGrp="1"/>
          </p:cNvSpPr>
          <p:nvPr>
            <p:ph type="title"/>
          </p:nvPr>
        </p:nvSpPr>
        <p:spPr>
          <a:prstGeom prst="rect">
            <a:avLst/>
          </a:prstGeom>
        </p:spPr>
        <p:txBody>
          <a:bodyPr/>
          <a:lstStyle/>
          <a:p>
            <a:r>
              <a:t>Informatie, consult</a:t>
            </a:r>
          </a:p>
        </p:txBody>
      </p:sp>
      <p:sp>
        <p:nvSpPr>
          <p:cNvPr id="251" name="Tijdelijke aanduiding voor inhoud 2"/>
          <p:cNvSpPr txBox="1">
            <a:spLocks noGrp="1"/>
          </p:cNvSpPr>
          <p:nvPr>
            <p:ph type="body" idx="1"/>
          </p:nvPr>
        </p:nvSpPr>
        <p:spPr>
          <a:prstGeom prst="rect">
            <a:avLst/>
          </a:prstGeom>
        </p:spPr>
        <p:txBody>
          <a:bodyPr/>
          <a:lstStyle/>
          <a:p>
            <a:pPr marL="0" indent="0">
              <a:buSzTx/>
              <a:buNone/>
            </a:pPr>
            <a:endParaRPr/>
          </a:p>
          <a:p>
            <a:pPr marL="0" indent="0">
              <a:buSzTx/>
              <a:buNone/>
              <a:defRPr u="sng">
                <a:solidFill>
                  <a:srgbClr val="0563C1"/>
                </a:solidFill>
                <a:uFill>
                  <a:solidFill>
                    <a:srgbClr val="0563C1"/>
                  </a:solidFill>
                </a:uFill>
              </a:defRPr>
            </a:pPr>
            <a:r>
              <a:rPr>
                <a:solidFill>
                  <a:srgbClr val="0000FF"/>
                </a:solidFill>
                <a:uFill>
                  <a:solidFill>
                    <a:srgbClr val="0000FF"/>
                  </a:solidFill>
                </a:uFill>
                <a:hlinkClick r:id="rId2"/>
              </a:rPr>
              <a:t>samencultuurmaken@cultuurparticipatie.nl</a:t>
            </a:r>
          </a:p>
          <a:p>
            <a:pPr marL="0" indent="0">
              <a:buSzTx/>
              <a:buNone/>
              <a:defRPr u="sng">
                <a:solidFill>
                  <a:srgbClr val="0563C1"/>
                </a:solidFill>
                <a:uFill>
                  <a:solidFill>
                    <a:srgbClr val="0563C1"/>
                  </a:solidFill>
                </a:uFill>
              </a:defRPr>
            </a:pPr>
            <a:endParaRPr>
              <a:solidFill>
                <a:srgbClr val="0000FF"/>
              </a:solidFill>
              <a:uFill>
                <a:solidFill>
                  <a:srgbClr val="0000FF"/>
                </a:solidFill>
              </a:uFill>
              <a:hlinkClick r:id="rId2"/>
            </a:endParaRPr>
          </a:p>
          <a:p>
            <a:pPr marL="0" indent="0">
              <a:buSzTx/>
              <a:buNone/>
              <a:defRPr u="sng">
                <a:solidFill>
                  <a:srgbClr val="0563C1"/>
                </a:solidFill>
                <a:uFill>
                  <a:solidFill>
                    <a:srgbClr val="0563C1"/>
                  </a:solidFill>
                </a:uFill>
              </a:defRPr>
            </a:pPr>
            <a:r>
              <a:rPr>
                <a:solidFill>
                  <a:srgbClr val="0000FF"/>
                </a:solidFill>
                <a:uFill>
                  <a:solidFill>
                    <a:srgbClr val="0000FF"/>
                  </a:solidFill>
                </a:uFill>
                <a:hlinkClick r:id="rId2"/>
              </a:rPr>
              <a:t>www.cultuurparticipatie.nl</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Titel 2"/>
          <p:cNvSpPr txBox="1">
            <a:spLocks noGrp="1"/>
          </p:cNvSpPr>
          <p:nvPr>
            <p:ph type="title"/>
          </p:nvPr>
        </p:nvSpPr>
        <p:spPr>
          <a:prstGeom prst="rect">
            <a:avLst/>
          </a:prstGeom>
        </p:spPr>
        <p:txBody>
          <a:bodyPr/>
          <a:lstStyle/>
          <a:p>
            <a:r>
              <a:t>Programma Cultuurparticipatie FCP</a:t>
            </a:r>
          </a:p>
        </p:txBody>
      </p:sp>
      <p:sp>
        <p:nvSpPr>
          <p:cNvPr id="214" name="Tijdelijke aanduiding voor inhoud 3"/>
          <p:cNvSpPr txBox="1">
            <a:spLocks noGrp="1"/>
          </p:cNvSpPr>
          <p:nvPr>
            <p:ph type="body" idx="1"/>
          </p:nvPr>
        </p:nvSpPr>
        <p:spPr>
          <a:prstGeom prst="rect">
            <a:avLst/>
          </a:prstGeom>
        </p:spPr>
        <p:txBody>
          <a:bodyPr>
            <a:normAutofit fontScale="85000" lnSpcReduction="20000"/>
          </a:bodyPr>
          <a:lstStyle/>
          <a:p>
            <a:pPr marL="0" indent="0">
              <a:buSzTx/>
              <a:buNone/>
            </a:pPr>
            <a:r>
              <a:rPr lang="nl-NL" b="1" i="1" dirty="0"/>
              <a:t>Programma-adviseurs</a:t>
            </a:r>
          </a:p>
          <a:p>
            <a:pPr marL="0" indent="0">
              <a:buSzTx/>
              <a:buNone/>
            </a:pPr>
            <a:r>
              <a:rPr dirty="0"/>
              <a:t>Gino van </a:t>
            </a:r>
            <a:r>
              <a:rPr dirty="0" err="1"/>
              <a:t>Zolingen</a:t>
            </a:r>
            <a:endParaRPr dirty="0"/>
          </a:p>
          <a:p>
            <a:pPr marL="0" indent="0">
              <a:buSzTx/>
              <a:buNone/>
            </a:pPr>
            <a:r>
              <a:rPr dirty="0"/>
              <a:t>Jill </a:t>
            </a:r>
            <a:r>
              <a:rPr dirty="0" err="1"/>
              <a:t>Senhorst</a:t>
            </a:r>
            <a:endParaRPr dirty="0"/>
          </a:p>
          <a:p>
            <a:pPr marL="0" indent="0">
              <a:buSzTx/>
              <a:buNone/>
            </a:pPr>
            <a:r>
              <a:rPr dirty="0"/>
              <a:t>Vicky </a:t>
            </a:r>
            <a:r>
              <a:rPr dirty="0" err="1"/>
              <a:t>Serao</a:t>
            </a:r>
            <a:endParaRPr dirty="0"/>
          </a:p>
          <a:p>
            <a:pPr marL="0" indent="0">
              <a:buSzTx/>
              <a:buNone/>
            </a:pPr>
            <a:r>
              <a:rPr dirty="0"/>
              <a:t>Alexander </a:t>
            </a:r>
            <a:r>
              <a:rPr dirty="0" err="1"/>
              <a:t>Klapwijk</a:t>
            </a:r>
            <a:endParaRPr lang="nl-NL" dirty="0"/>
          </a:p>
          <a:p>
            <a:pPr marL="0" indent="0">
              <a:buSzTx/>
              <a:buNone/>
            </a:pPr>
            <a:r>
              <a:rPr lang="nl-NL" dirty="0"/>
              <a:t>Ingrid </a:t>
            </a:r>
            <a:r>
              <a:rPr lang="nl-NL" dirty="0" err="1"/>
              <a:t>Henzen</a:t>
            </a:r>
            <a:endParaRPr lang="nl-NL" dirty="0"/>
          </a:p>
          <a:p>
            <a:pPr marL="0" indent="0">
              <a:buSzTx/>
              <a:buNone/>
            </a:pPr>
            <a:r>
              <a:rPr lang="nl-NL" b="1" i="1" dirty="0"/>
              <a:t>Programmamedewerker</a:t>
            </a:r>
          </a:p>
          <a:p>
            <a:pPr marL="0" indent="0">
              <a:buSzTx/>
              <a:buNone/>
            </a:pPr>
            <a:r>
              <a:rPr lang="nl-NL" dirty="0"/>
              <a:t>Anita </a:t>
            </a:r>
            <a:r>
              <a:rPr lang="nl-NL" dirty="0" err="1"/>
              <a:t>Hazeu</a:t>
            </a:r>
            <a:r>
              <a:rPr lang="nl-NL" dirty="0"/>
              <a:t>  </a:t>
            </a:r>
          </a:p>
          <a:p>
            <a:pPr marL="0" indent="0">
              <a:buSzTx/>
              <a:buNone/>
            </a:pPr>
            <a:r>
              <a:rPr lang="nl-NL" b="1" i="1" dirty="0"/>
              <a:t>Sr. Adviseurs</a:t>
            </a:r>
          </a:p>
          <a:p>
            <a:pPr marL="0" indent="0">
              <a:buSzTx/>
              <a:buNone/>
            </a:pPr>
            <a:r>
              <a:rPr dirty="0" err="1"/>
              <a:t>Noud</a:t>
            </a:r>
            <a:r>
              <a:rPr dirty="0"/>
              <a:t> van de Rhee</a:t>
            </a:r>
            <a:r>
              <a:rPr lang="nl-NL" dirty="0"/>
              <a:t> (a.i.)</a:t>
            </a:r>
            <a:endParaRPr dirty="0"/>
          </a:p>
          <a:p>
            <a:pPr marL="0" indent="0">
              <a:buSzTx/>
              <a:buNone/>
            </a:pPr>
            <a:r>
              <a:rPr lang="nl-NL" dirty="0"/>
              <a:t>Marie-Louise </a:t>
            </a:r>
            <a:r>
              <a:rPr lang="nl-NL" dirty="0" err="1"/>
              <a:t>Smolenaars</a:t>
            </a:r>
            <a:r>
              <a:rPr dirty="0"/>
              <a:t> </a:t>
            </a:r>
          </a:p>
        </p:txBody>
      </p:sp>
      <p:pic>
        <p:nvPicPr>
          <p:cNvPr id="14" name="Afbeelding 13" descr="Afbeelding met persoon, foto, poseren, groep&#10;&#10;Automatisch gegenereerde beschrijving">
            <a:extLst>
              <a:ext uri="{FF2B5EF4-FFF2-40B4-BE49-F238E27FC236}">
                <a16:creationId xmlns:a16="http://schemas.microsoft.com/office/drawing/2014/main" id="{73E3FCD6-A3FC-374F-A566-D7FDD45A0439}"/>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7320"/>
                    </a14:imgEffect>
                    <a14:imgEffect>
                      <a14:saturation sat="107000"/>
                    </a14:imgEffect>
                  </a14:imgLayer>
                </a14:imgProps>
              </a:ext>
              <a:ext uri="{28A0092B-C50C-407E-A947-70E740481C1C}">
                <a14:useLocalDpi xmlns:a14="http://schemas.microsoft.com/office/drawing/2010/main" val="0"/>
              </a:ext>
            </a:extLst>
          </a:blip>
          <a:stretch>
            <a:fillRect/>
          </a:stretch>
        </p:blipFill>
        <p:spPr>
          <a:xfrm>
            <a:off x="5052785" y="1690688"/>
            <a:ext cx="5571671" cy="4056793"/>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BBC1E842-118A-6C41-B924-889AB03E8BFC}"/>
              </a:ext>
            </a:extLst>
          </p:cNvPr>
          <p:cNvSpPr>
            <a:spLocks noGrp="1"/>
          </p:cNvSpPr>
          <p:nvPr>
            <p:ph type="body" idx="1"/>
          </p:nvPr>
        </p:nvSpPr>
        <p:spPr/>
        <p:txBody>
          <a:bodyPr/>
          <a:lstStyle/>
          <a:p>
            <a:pPr marL="0" indent="0" algn="ctr">
              <a:buNone/>
            </a:pPr>
            <a:r>
              <a:rPr lang="nl-NL" sz="4400" i="1" dirty="0">
                <a:solidFill>
                  <a:srgbClr val="0B2E87"/>
                </a:solidFill>
              </a:rPr>
              <a:t>“Cultuur is van en voor iedereen, ongeacht de plek waar je woont, uit welk gezin je komt of welke culturele achtergrond je hebt, en ongeacht leeftijd, geslacht, beperking of opleiding”</a:t>
            </a:r>
          </a:p>
          <a:p>
            <a:pPr marL="0" indent="0">
              <a:buNone/>
            </a:pPr>
            <a:r>
              <a:rPr lang="nl-NL" i="1" dirty="0"/>
              <a:t>Minister Van </a:t>
            </a:r>
            <a:r>
              <a:rPr lang="nl-NL" i="1" dirty="0" err="1"/>
              <a:t>Engelshoven</a:t>
            </a:r>
            <a:r>
              <a:rPr lang="nl-NL" i="1" dirty="0"/>
              <a:t> van Onderwijs, Cultuur en Wetenschap</a:t>
            </a:r>
            <a:r>
              <a:rPr lang="nl-NL" dirty="0"/>
              <a:t> </a:t>
            </a:r>
          </a:p>
          <a:p>
            <a:pPr marL="0" indent="0">
              <a:buNone/>
            </a:pPr>
            <a:endParaRPr lang="nl-NL" dirty="0"/>
          </a:p>
        </p:txBody>
      </p:sp>
    </p:spTree>
    <p:extLst>
      <p:ext uri="{BB962C8B-B14F-4D97-AF65-F5344CB8AC3E}">
        <p14:creationId xmlns:p14="http://schemas.microsoft.com/office/powerpoint/2010/main" val="99541374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6D9B9"/>
        </a:solidFill>
        <a:effectLst/>
      </p:bgPr>
    </p:bg>
    <p:spTree>
      <p:nvGrpSpPr>
        <p:cNvPr id="1" name=""/>
        <p:cNvGrpSpPr/>
        <p:nvPr/>
      </p:nvGrpSpPr>
      <p:grpSpPr>
        <a:xfrm>
          <a:off x="0" y="0"/>
          <a:ext cx="0" cy="0"/>
          <a:chOff x="0" y="0"/>
          <a:chExt cx="0" cy="0"/>
        </a:xfrm>
      </p:grpSpPr>
      <p:sp>
        <p:nvSpPr>
          <p:cNvPr id="4" name="Driehoek 3">
            <a:extLst>
              <a:ext uri="{FF2B5EF4-FFF2-40B4-BE49-F238E27FC236}">
                <a16:creationId xmlns:a16="http://schemas.microsoft.com/office/drawing/2014/main" id="{0DFCC915-0F47-7449-8CE6-A52093DF4434}"/>
              </a:ext>
            </a:extLst>
          </p:cNvPr>
          <p:cNvSpPr/>
          <p:nvPr/>
        </p:nvSpPr>
        <p:spPr>
          <a:xfrm>
            <a:off x="2251887" y="199634"/>
            <a:ext cx="6772659" cy="2445536"/>
          </a:xfrm>
          <a:prstGeom prst="triangle">
            <a:avLst/>
          </a:prstGeom>
          <a:solidFill>
            <a:srgbClr val="FBCDD0"/>
          </a:solidFill>
          <a:ln w="25400" cap="flat">
            <a:solidFill>
              <a:srgbClr val="FBCDD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nl-NL" sz="2800" b="1" dirty="0">
                <a:solidFill>
                  <a:srgbClr val="0B2E87"/>
                </a:solidFill>
              </a:rPr>
              <a:t>Programma Cultuurparticipatie</a:t>
            </a:r>
          </a:p>
          <a:p>
            <a:pPr marL="0" marR="0" indent="0" algn="l" defTabSz="914400" rtl="0" fontAlgn="auto" latinLnBrk="0" hangingPunct="0">
              <a:lnSpc>
                <a:spcPct val="100000"/>
              </a:lnSpc>
              <a:spcBef>
                <a:spcPts val="0"/>
              </a:spcBef>
              <a:spcAft>
                <a:spcPts val="0"/>
              </a:spcAft>
              <a:buClrTx/>
              <a:buSzTx/>
              <a:buFontTx/>
              <a:buNone/>
              <a:tabLst/>
            </a:pPr>
            <a:endParaRPr kumimoji="0" lang="nl-NL" sz="1800" b="0" i="0" u="none" strike="noStrike" cap="none" spc="0" normalizeH="0" baseline="0" dirty="0">
              <a:ln>
                <a:noFill/>
              </a:ln>
              <a:solidFill>
                <a:srgbClr val="000000"/>
              </a:solidFill>
              <a:effectLst/>
              <a:uFillTx/>
              <a:latin typeface="+mj-lt"/>
              <a:ea typeface="+mj-ea"/>
              <a:cs typeface="+mj-cs"/>
              <a:sym typeface="Calibri"/>
            </a:endParaRPr>
          </a:p>
        </p:txBody>
      </p:sp>
      <p:sp>
        <p:nvSpPr>
          <p:cNvPr id="7" name="Rechthoek 6">
            <a:extLst>
              <a:ext uri="{FF2B5EF4-FFF2-40B4-BE49-F238E27FC236}">
                <a16:creationId xmlns:a16="http://schemas.microsoft.com/office/drawing/2014/main" id="{C3104A1C-4613-1541-8E0E-547D9A0C4EBA}"/>
              </a:ext>
            </a:extLst>
          </p:cNvPr>
          <p:cNvSpPr/>
          <p:nvPr/>
        </p:nvSpPr>
        <p:spPr>
          <a:xfrm>
            <a:off x="7456421" y="2989944"/>
            <a:ext cx="1568125" cy="2554514"/>
          </a:xfrm>
          <a:prstGeom prst="rect">
            <a:avLst/>
          </a:prstGeom>
          <a:solidFill>
            <a:srgbClr val="B6D9B9"/>
          </a:solidFill>
          <a:ln w="25400" cap="flat">
            <a:solidFill>
              <a:srgbClr val="B6D9B9"/>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nl-NL" sz="1800" b="0" i="0" u="none" strike="noStrike" cap="none" spc="0" normalizeH="0" baseline="0" dirty="0">
              <a:ln>
                <a:noFill/>
              </a:ln>
              <a:solidFill>
                <a:srgbClr val="000000"/>
              </a:solidFill>
              <a:effectLst/>
              <a:uFillTx/>
              <a:latin typeface="+mj-lt"/>
              <a:ea typeface="+mj-ea"/>
              <a:cs typeface="+mj-cs"/>
              <a:sym typeface="Calibri"/>
            </a:endParaRPr>
          </a:p>
        </p:txBody>
      </p:sp>
      <p:sp>
        <p:nvSpPr>
          <p:cNvPr id="8" name="Rechthoek 7">
            <a:extLst>
              <a:ext uri="{FF2B5EF4-FFF2-40B4-BE49-F238E27FC236}">
                <a16:creationId xmlns:a16="http://schemas.microsoft.com/office/drawing/2014/main" id="{77BAE2D2-5876-3640-B986-E1299DC3E05E}"/>
              </a:ext>
            </a:extLst>
          </p:cNvPr>
          <p:cNvSpPr/>
          <p:nvPr/>
        </p:nvSpPr>
        <p:spPr>
          <a:xfrm>
            <a:off x="4854153" y="2989944"/>
            <a:ext cx="1807903" cy="2554514"/>
          </a:xfrm>
          <a:prstGeom prst="rect">
            <a:avLst/>
          </a:prstGeom>
          <a:solidFill>
            <a:srgbClr val="B6D9B9"/>
          </a:solidFill>
          <a:ln w="25400" cap="flat">
            <a:solidFill>
              <a:srgbClr val="B6D9B9"/>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nl-NL" sz="1800" b="0" i="0" u="none" strike="noStrike" cap="none" spc="0" normalizeH="0" baseline="0" dirty="0">
              <a:ln>
                <a:noFill/>
              </a:ln>
              <a:solidFill>
                <a:srgbClr val="000000"/>
              </a:solidFill>
              <a:effectLst/>
              <a:uFillTx/>
              <a:latin typeface="+mj-lt"/>
              <a:ea typeface="+mj-ea"/>
              <a:cs typeface="+mj-cs"/>
              <a:sym typeface="Calibri"/>
            </a:endParaRPr>
          </a:p>
        </p:txBody>
      </p:sp>
      <p:sp>
        <p:nvSpPr>
          <p:cNvPr id="9" name="Rechthoek 8">
            <a:extLst>
              <a:ext uri="{FF2B5EF4-FFF2-40B4-BE49-F238E27FC236}">
                <a16:creationId xmlns:a16="http://schemas.microsoft.com/office/drawing/2014/main" id="{1E1F5E45-FB7A-C74B-938D-3C16F010998A}"/>
              </a:ext>
            </a:extLst>
          </p:cNvPr>
          <p:cNvSpPr/>
          <p:nvPr/>
        </p:nvSpPr>
        <p:spPr>
          <a:xfrm>
            <a:off x="2370461" y="2989944"/>
            <a:ext cx="1689327" cy="2554514"/>
          </a:xfrm>
          <a:prstGeom prst="rect">
            <a:avLst/>
          </a:prstGeom>
          <a:solidFill>
            <a:srgbClr val="B6D9B9"/>
          </a:solidFill>
          <a:ln w="25400" cap="flat">
            <a:solidFill>
              <a:srgbClr val="B6D9B9"/>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nl-NL" sz="1800" b="0" i="0" u="none" strike="noStrike" cap="none" spc="0" normalizeH="0" baseline="0" dirty="0">
              <a:ln>
                <a:noFill/>
              </a:ln>
              <a:solidFill>
                <a:srgbClr val="000000"/>
              </a:solidFill>
              <a:effectLst/>
              <a:uFillTx/>
              <a:latin typeface="+mj-lt"/>
              <a:ea typeface="+mj-ea"/>
              <a:cs typeface="+mj-cs"/>
              <a:sym typeface="Calibri"/>
            </a:endParaRPr>
          </a:p>
        </p:txBody>
      </p:sp>
      <p:sp>
        <p:nvSpPr>
          <p:cNvPr id="10" name="Tekstvak 9">
            <a:extLst>
              <a:ext uri="{FF2B5EF4-FFF2-40B4-BE49-F238E27FC236}">
                <a16:creationId xmlns:a16="http://schemas.microsoft.com/office/drawing/2014/main" id="{FABC681B-2BF8-EC4D-96F8-74A716F230CF}"/>
              </a:ext>
            </a:extLst>
          </p:cNvPr>
          <p:cNvSpPr txBox="1"/>
          <p:nvPr/>
        </p:nvSpPr>
        <p:spPr>
          <a:xfrm>
            <a:off x="2347607" y="4082537"/>
            <a:ext cx="1376684"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nl-NL" i="0" u="none" strike="noStrike" cap="none" spc="0" normalizeH="0" baseline="0" dirty="0">
                <a:ln>
                  <a:noFill/>
                </a:ln>
                <a:solidFill>
                  <a:srgbClr val="0B2E87"/>
                </a:solidFill>
                <a:effectLst/>
                <a:uFillTx/>
                <a:latin typeface="+mj-lt"/>
                <a:ea typeface="+mj-ea"/>
                <a:cs typeface="+mj-cs"/>
                <a:sym typeface="Calibri"/>
              </a:rPr>
              <a:t>Kennisdeling</a:t>
            </a:r>
            <a:endParaRPr kumimoji="0" lang="nl-NL" sz="1800" i="0" u="none" strike="noStrike" cap="none" spc="0" normalizeH="0" baseline="0" dirty="0">
              <a:ln>
                <a:noFill/>
              </a:ln>
              <a:solidFill>
                <a:srgbClr val="0B2E87"/>
              </a:solidFill>
              <a:effectLst/>
              <a:uFillTx/>
              <a:latin typeface="+mj-lt"/>
              <a:ea typeface="+mj-ea"/>
              <a:cs typeface="+mj-cs"/>
              <a:sym typeface="Calibri"/>
            </a:endParaRPr>
          </a:p>
        </p:txBody>
      </p:sp>
      <p:sp>
        <p:nvSpPr>
          <p:cNvPr id="12" name="Tekstvak 11">
            <a:extLst>
              <a:ext uri="{FF2B5EF4-FFF2-40B4-BE49-F238E27FC236}">
                <a16:creationId xmlns:a16="http://schemas.microsoft.com/office/drawing/2014/main" id="{4AD43D5F-7B7B-9942-B98B-6D65B494FCB2}"/>
              </a:ext>
            </a:extLst>
          </p:cNvPr>
          <p:cNvSpPr txBox="1"/>
          <p:nvPr/>
        </p:nvSpPr>
        <p:spPr>
          <a:xfrm flipH="1">
            <a:off x="4649722" y="3944034"/>
            <a:ext cx="2216764" cy="10156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nl-NL" sz="2000" dirty="0" err="1">
                <a:solidFill>
                  <a:srgbClr val="0B2E87"/>
                </a:solidFill>
              </a:rPr>
              <a:t>Meerjaren</a:t>
            </a:r>
            <a:r>
              <a:rPr kumimoji="0" lang="nl-NL" sz="2000" i="0" u="none" strike="noStrike" cap="none" spc="0" normalizeH="0" baseline="0" dirty="0" err="1">
                <a:ln>
                  <a:noFill/>
                </a:ln>
                <a:solidFill>
                  <a:srgbClr val="0B2E87"/>
                </a:solidFill>
                <a:effectLst/>
                <a:uFillTx/>
                <a:latin typeface="+mj-lt"/>
                <a:ea typeface="+mj-ea"/>
                <a:cs typeface="+mj-cs"/>
                <a:sym typeface="Calibri"/>
              </a:rPr>
              <a:t>regeling</a:t>
            </a:r>
            <a:r>
              <a:rPr kumimoji="0" lang="nl-NL" sz="2000" i="0" u="none" strike="noStrike" cap="none" spc="0" normalizeH="0" baseline="0" dirty="0">
                <a:ln>
                  <a:noFill/>
                </a:ln>
                <a:solidFill>
                  <a:srgbClr val="0B2E87"/>
                </a:solidFill>
                <a:effectLst/>
                <a:uFillTx/>
                <a:latin typeface="+mj-lt"/>
                <a:ea typeface="+mj-ea"/>
                <a:cs typeface="+mj-cs"/>
                <a:sym typeface="Calibri"/>
              </a:rPr>
              <a:t> </a:t>
            </a:r>
          </a:p>
          <a:p>
            <a:pPr marL="0" marR="0" indent="0" algn="ctr" defTabSz="914400" rtl="0" fontAlgn="auto" latinLnBrk="0" hangingPunct="0">
              <a:lnSpc>
                <a:spcPct val="100000"/>
              </a:lnSpc>
              <a:spcBef>
                <a:spcPts val="0"/>
              </a:spcBef>
              <a:spcAft>
                <a:spcPts val="0"/>
              </a:spcAft>
              <a:buClrTx/>
              <a:buSzTx/>
              <a:buFontTx/>
              <a:buNone/>
              <a:tabLst/>
            </a:pPr>
            <a:r>
              <a:rPr kumimoji="0" lang="nl-NL" sz="2000" i="0" u="none" strike="noStrike" cap="none" spc="0" normalizeH="0" baseline="0" dirty="0">
                <a:ln>
                  <a:noFill/>
                </a:ln>
                <a:solidFill>
                  <a:srgbClr val="0B2E87"/>
                </a:solidFill>
                <a:effectLst/>
                <a:uFillTx/>
                <a:latin typeface="+mj-lt"/>
                <a:ea typeface="+mj-ea"/>
                <a:cs typeface="+mj-cs"/>
                <a:sym typeface="Calibri"/>
              </a:rPr>
              <a:t>Samen </a:t>
            </a:r>
            <a:r>
              <a:rPr kumimoji="0" lang="nl-NL" sz="2000" i="0" u="none" strike="noStrike" cap="none" spc="0" normalizeH="0" baseline="0" dirty="0" err="1">
                <a:ln>
                  <a:noFill/>
                </a:ln>
                <a:solidFill>
                  <a:srgbClr val="0B2E87"/>
                </a:solidFill>
                <a:effectLst/>
                <a:uFillTx/>
                <a:latin typeface="+mj-lt"/>
                <a:ea typeface="+mj-ea"/>
                <a:cs typeface="+mj-cs"/>
                <a:sym typeface="Calibri"/>
              </a:rPr>
              <a:t>Cultuurmaken</a:t>
            </a:r>
            <a:r>
              <a:rPr kumimoji="0" lang="nl-NL" sz="2000" i="0" u="none" strike="noStrike" cap="none" spc="0" normalizeH="0" baseline="0" dirty="0">
                <a:ln>
                  <a:noFill/>
                </a:ln>
                <a:solidFill>
                  <a:srgbClr val="0B2E87"/>
                </a:solidFill>
                <a:effectLst/>
                <a:uFillTx/>
                <a:latin typeface="+mj-lt"/>
                <a:ea typeface="+mj-ea"/>
                <a:cs typeface="+mj-cs"/>
                <a:sym typeface="Calibri"/>
              </a:rPr>
              <a:t> </a:t>
            </a:r>
          </a:p>
        </p:txBody>
      </p:sp>
      <p:sp>
        <p:nvSpPr>
          <p:cNvPr id="14" name="Tekstvak 13">
            <a:extLst>
              <a:ext uri="{FF2B5EF4-FFF2-40B4-BE49-F238E27FC236}">
                <a16:creationId xmlns:a16="http://schemas.microsoft.com/office/drawing/2014/main" id="{A84AD3BF-05C8-5C4D-9095-C5EF0F97143A}"/>
              </a:ext>
            </a:extLst>
          </p:cNvPr>
          <p:cNvSpPr txBox="1"/>
          <p:nvPr/>
        </p:nvSpPr>
        <p:spPr>
          <a:xfrm>
            <a:off x="7456420" y="3944034"/>
            <a:ext cx="1709060" cy="15081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nl-NL" sz="1800" i="0" u="none" strike="noStrike" cap="none" spc="0" normalizeH="0" baseline="0" dirty="0">
                <a:ln>
                  <a:noFill/>
                </a:ln>
                <a:solidFill>
                  <a:srgbClr val="0B2E87"/>
                </a:solidFill>
                <a:effectLst/>
                <a:uFillTx/>
                <a:latin typeface="+mj-lt"/>
                <a:ea typeface="+mj-ea"/>
                <a:cs typeface="+mj-cs"/>
                <a:sym typeface="Calibri"/>
              </a:rPr>
              <a:t>Communicatie </a:t>
            </a:r>
          </a:p>
          <a:p>
            <a:pPr marL="0" marR="0" indent="0" algn="l" defTabSz="914400" rtl="0" fontAlgn="auto" latinLnBrk="0" hangingPunct="0">
              <a:lnSpc>
                <a:spcPct val="100000"/>
              </a:lnSpc>
              <a:spcBef>
                <a:spcPts val="0"/>
              </a:spcBef>
              <a:spcAft>
                <a:spcPts val="0"/>
              </a:spcAft>
              <a:buClrTx/>
              <a:buSzTx/>
              <a:buFontTx/>
              <a:buNone/>
              <a:tabLst/>
            </a:pPr>
            <a:endParaRPr lang="nl-NL" dirty="0">
              <a:solidFill>
                <a:srgbClr val="0B2E87"/>
              </a:solidFill>
            </a:endParaRPr>
          </a:p>
          <a:p>
            <a:pPr marL="0" marR="0" indent="0" algn="l" defTabSz="914400" rtl="0" fontAlgn="auto" latinLnBrk="0" hangingPunct="0">
              <a:lnSpc>
                <a:spcPct val="100000"/>
              </a:lnSpc>
              <a:spcBef>
                <a:spcPts val="0"/>
              </a:spcBef>
              <a:spcAft>
                <a:spcPts val="0"/>
              </a:spcAft>
              <a:buClrTx/>
              <a:buSzTx/>
              <a:buFontTx/>
              <a:buNone/>
              <a:tabLst/>
            </a:pPr>
            <a:r>
              <a:rPr kumimoji="0" lang="nl-NL" sz="1400" i="0" u="none" strike="noStrike" cap="none" spc="0" normalizeH="0" baseline="0" dirty="0">
                <a:ln>
                  <a:noFill/>
                </a:ln>
                <a:solidFill>
                  <a:srgbClr val="0B2E87"/>
                </a:solidFill>
                <a:effectLst/>
                <a:uFillTx/>
                <a:latin typeface="+mj-lt"/>
                <a:ea typeface="+mj-ea"/>
                <a:cs typeface="+mj-cs"/>
                <a:sym typeface="Calibri"/>
              </a:rPr>
              <a:t>Doelgroepen bereiken en boodschap(pen) onder aandacht brengen</a:t>
            </a:r>
          </a:p>
        </p:txBody>
      </p:sp>
      <p:sp>
        <p:nvSpPr>
          <p:cNvPr id="15" name="Tekstvak 14">
            <a:extLst>
              <a:ext uri="{FF2B5EF4-FFF2-40B4-BE49-F238E27FC236}">
                <a16:creationId xmlns:a16="http://schemas.microsoft.com/office/drawing/2014/main" id="{8359824B-D3EF-8941-848E-0F053D49429A}"/>
              </a:ext>
            </a:extLst>
          </p:cNvPr>
          <p:cNvSpPr txBox="1"/>
          <p:nvPr/>
        </p:nvSpPr>
        <p:spPr>
          <a:xfrm>
            <a:off x="4854153" y="3429000"/>
            <a:ext cx="1926476"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nl-NL" sz="2000" b="0" i="0" u="none" strike="sngStrike" cap="none" spc="0" normalizeH="0" baseline="0" dirty="0">
                <a:ln>
                  <a:noFill/>
                </a:ln>
                <a:solidFill>
                  <a:srgbClr val="0B2E87"/>
                </a:solidFill>
                <a:effectLst/>
                <a:uFillTx/>
                <a:latin typeface="+mj-lt"/>
                <a:ea typeface="+mj-ea"/>
                <a:cs typeface="+mj-cs"/>
                <a:sym typeface="Calibri"/>
              </a:rPr>
              <a:t>Aanloopregeling</a:t>
            </a:r>
          </a:p>
        </p:txBody>
      </p:sp>
      <p:sp>
        <p:nvSpPr>
          <p:cNvPr id="17" name="Ovaal 16">
            <a:extLst>
              <a:ext uri="{FF2B5EF4-FFF2-40B4-BE49-F238E27FC236}">
                <a16:creationId xmlns:a16="http://schemas.microsoft.com/office/drawing/2014/main" id="{9A15117C-CD22-B54D-ADA6-DF199D55DD54}"/>
              </a:ext>
            </a:extLst>
          </p:cNvPr>
          <p:cNvSpPr/>
          <p:nvPr/>
        </p:nvSpPr>
        <p:spPr>
          <a:xfrm>
            <a:off x="6183612" y="2996941"/>
            <a:ext cx="1167461" cy="519345"/>
          </a:xfrm>
          <a:prstGeom prst="ellipse">
            <a:avLst/>
          </a:prstGeom>
          <a:solidFill>
            <a:srgbClr val="FF0000"/>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defTabSz="914400" rtl="0" fontAlgn="auto" latinLnBrk="0" hangingPunct="0">
              <a:lnSpc>
                <a:spcPct val="100000"/>
              </a:lnSpc>
              <a:spcBef>
                <a:spcPts val="0"/>
              </a:spcBef>
              <a:spcAft>
                <a:spcPts val="0"/>
              </a:spcAft>
              <a:buClrTx/>
              <a:buSzTx/>
              <a:buFontTx/>
              <a:buNone/>
              <a:tabLst/>
            </a:pPr>
            <a:r>
              <a:rPr kumimoji="0" lang="nl-NL" b="1" i="0" u="none" strike="noStrike" cap="none" spc="0" normalizeH="0" baseline="0" dirty="0">
                <a:ln>
                  <a:noFill/>
                </a:ln>
                <a:solidFill>
                  <a:schemeClr val="bg1"/>
                </a:solidFill>
                <a:effectLst/>
                <a:uFillTx/>
                <a:latin typeface="+mj-lt"/>
                <a:ea typeface="+mj-ea"/>
                <a:cs typeface="+mj-cs"/>
                <a:sym typeface="Calibri"/>
              </a:rPr>
              <a:t>3,6 </a:t>
            </a:r>
            <a:r>
              <a:rPr kumimoji="0" lang="nl-NL" b="1" i="0" u="none" strike="noStrike" normalizeH="0" baseline="0" dirty="0" err="1">
                <a:ln w="0"/>
                <a:solidFill>
                  <a:schemeClr val="bg1"/>
                </a:solidFill>
                <a:effectLst>
                  <a:outerShdw blurRad="38100" dist="19050" dir="2700000" algn="tl" rotWithShape="0">
                    <a:schemeClr val="dk1">
                      <a:alpha val="40000"/>
                    </a:schemeClr>
                  </a:outerShdw>
                </a:effectLst>
                <a:uFillTx/>
                <a:latin typeface="+mj-lt"/>
                <a:ea typeface="+mj-ea"/>
                <a:cs typeface="+mj-cs"/>
                <a:sym typeface="Calibri"/>
              </a:rPr>
              <a:t>mln</a:t>
            </a:r>
            <a:endParaRPr kumimoji="0" lang="nl-NL" b="1" i="0" u="none" strike="noStrike" cap="none" spc="0" normalizeH="0" baseline="0" dirty="0">
              <a:solidFill>
                <a:schemeClr val="bg1"/>
              </a:solidFill>
              <a:effectLst/>
              <a:uFillTx/>
              <a:latin typeface="+mj-lt"/>
              <a:ea typeface="+mj-ea"/>
              <a:cs typeface="+mj-cs"/>
              <a:sym typeface="Calibri"/>
            </a:endParaRPr>
          </a:p>
        </p:txBody>
      </p:sp>
      <p:sp>
        <p:nvSpPr>
          <p:cNvPr id="18" name="Ovaal 17">
            <a:extLst>
              <a:ext uri="{FF2B5EF4-FFF2-40B4-BE49-F238E27FC236}">
                <a16:creationId xmlns:a16="http://schemas.microsoft.com/office/drawing/2014/main" id="{8450EAEB-8C43-2047-B88A-DA1CB64F2A23}"/>
              </a:ext>
            </a:extLst>
          </p:cNvPr>
          <p:cNvSpPr/>
          <p:nvPr/>
        </p:nvSpPr>
        <p:spPr>
          <a:xfrm>
            <a:off x="6196898" y="4927983"/>
            <a:ext cx="1167461" cy="908858"/>
          </a:xfrm>
          <a:prstGeom prst="ellipse">
            <a:avLst/>
          </a:prstGeom>
          <a:solidFill>
            <a:srgbClr val="FF0000"/>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defTabSz="914400" rtl="0" fontAlgn="auto" latinLnBrk="0" hangingPunct="0">
              <a:lnSpc>
                <a:spcPct val="100000"/>
              </a:lnSpc>
              <a:spcBef>
                <a:spcPts val="0"/>
              </a:spcBef>
              <a:spcAft>
                <a:spcPts val="0"/>
              </a:spcAft>
              <a:buClrTx/>
              <a:buSzTx/>
              <a:buFontTx/>
              <a:buNone/>
              <a:tabLst/>
            </a:pPr>
            <a:r>
              <a:rPr lang="nl-NL" b="1" dirty="0">
                <a:solidFill>
                  <a:schemeClr val="bg1"/>
                </a:solidFill>
              </a:rPr>
              <a:t>5</a:t>
            </a:r>
            <a:r>
              <a:rPr kumimoji="0" lang="nl-NL" b="1" i="0" u="none" strike="noStrike" cap="none" spc="0" normalizeH="0" baseline="0" dirty="0">
                <a:ln>
                  <a:noFill/>
                </a:ln>
                <a:solidFill>
                  <a:schemeClr val="bg1"/>
                </a:solidFill>
                <a:effectLst/>
                <a:uFillTx/>
                <a:latin typeface="+mj-lt"/>
                <a:ea typeface="+mj-ea"/>
                <a:cs typeface="+mj-cs"/>
                <a:sym typeface="Calibri"/>
              </a:rPr>
              <a:t> </a:t>
            </a:r>
            <a:r>
              <a:rPr kumimoji="0" lang="nl-NL" b="1" i="0" u="none" strike="noStrike" normalizeH="0" baseline="0" dirty="0" err="1">
                <a:ln w="0"/>
                <a:solidFill>
                  <a:schemeClr val="bg1"/>
                </a:solidFill>
                <a:effectLst>
                  <a:outerShdw blurRad="38100" dist="19050" dir="2700000" algn="tl" rotWithShape="0">
                    <a:schemeClr val="dk1">
                      <a:alpha val="40000"/>
                    </a:schemeClr>
                  </a:outerShdw>
                </a:effectLst>
                <a:uFillTx/>
                <a:latin typeface="+mj-lt"/>
                <a:ea typeface="+mj-ea"/>
                <a:cs typeface="+mj-cs"/>
                <a:sym typeface="Calibri"/>
              </a:rPr>
              <a:t>mln</a:t>
            </a:r>
            <a:r>
              <a:rPr kumimoji="0" lang="nl-NL" b="1" i="0" u="none" strike="noStrike" normalizeH="0" baseline="0" dirty="0">
                <a:ln w="0"/>
                <a:solidFill>
                  <a:schemeClr val="bg1"/>
                </a:solidFill>
                <a:effectLst>
                  <a:outerShdw blurRad="38100" dist="19050" dir="2700000" algn="tl" rotWithShape="0">
                    <a:schemeClr val="dk1">
                      <a:alpha val="40000"/>
                    </a:schemeClr>
                  </a:outerShdw>
                </a:effectLst>
                <a:uFillTx/>
                <a:latin typeface="+mj-lt"/>
                <a:ea typeface="+mj-ea"/>
                <a:cs typeface="+mj-cs"/>
                <a:sym typeface="Calibri"/>
              </a:rPr>
              <a:t> /p.j.</a:t>
            </a:r>
            <a:endParaRPr kumimoji="0" lang="nl-NL" b="1" i="0" u="none" strike="noStrike" cap="none" spc="0" normalizeH="0" baseline="0" dirty="0">
              <a:solidFill>
                <a:schemeClr val="bg1"/>
              </a:solidFill>
              <a:effectLst/>
              <a:uFillTx/>
              <a:latin typeface="+mj-lt"/>
              <a:ea typeface="+mj-ea"/>
              <a:cs typeface="+mj-cs"/>
              <a:sym typeface="Calibri"/>
            </a:endParaRPr>
          </a:p>
        </p:txBody>
      </p:sp>
      <p:sp>
        <p:nvSpPr>
          <p:cNvPr id="2" name="Afgeronde rechthoek 1">
            <a:extLst>
              <a:ext uri="{FF2B5EF4-FFF2-40B4-BE49-F238E27FC236}">
                <a16:creationId xmlns:a16="http://schemas.microsoft.com/office/drawing/2014/main" id="{77DB2342-8A90-3B4B-8AD9-5908DF90B71B}"/>
              </a:ext>
            </a:extLst>
          </p:cNvPr>
          <p:cNvSpPr/>
          <p:nvPr/>
        </p:nvSpPr>
        <p:spPr>
          <a:xfrm>
            <a:off x="1374505" y="3275922"/>
            <a:ext cx="1943764" cy="408618"/>
          </a:xfrm>
          <a:prstGeom prst="round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nl-NL" sz="1800" b="0" i="0" u="none" strike="noStrike" cap="none" spc="0" normalizeH="0" baseline="0" dirty="0">
                <a:ln>
                  <a:noFill/>
                </a:ln>
                <a:solidFill>
                  <a:srgbClr val="000000"/>
                </a:solidFill>
                <a:effectLst/>
                <a:uFillTx/>
                <a:latin typeface="+mj-lt"/>
                <a:ea typeface="+mj-ea"/>
                <a:cs typeface="+mj-cs"/>
                <a:sym typeface="Calibri"/>
              </a:rPr>
              <a:t>Projectenmonitor </a:t>
            </a:r>
          </a:p>
        </p:txBody>
      </p:sp>
      <p:sp>
        <p:nvSpPr>
          <p:cNvPr id="13" name="Afgeronde rechthoek 12">
            <a:extLst>
              <a:ext uri="{FF2B5EF4-FFF2-40B4-BE49-F238E27FC236}">
                <a16:creationId xmlns:a16="http://schemas.microsoft.com/office/drawing/2014/main" id="{2327C448-3C67-D147-83D6-DB657DBFE44D}"/>
              </a:ext>
            </a:extLst>
          </p:cNvPr>
          <p:cNvSpPr/>
          <p:nvPr/>
        </p:nvSpPr>
        <p:spPr>
          <a:xfrm>
            <a:off x="1336894" y="4589543"/>
            <a:ext cx="1943764" cy="408618"/>
          </a:xfrm>
          <a:prstGeom prst="round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lang="nl-NL" dirty="0"/>
              <a:t>Kennisdossiers </a:t>
            </a:r>
            <a:r>
              <a:rPr kumimoji="0" lang="nl-NL" sz="1800" b="0" i="0" u="none" strike="noStrike" cap="none" spc="0" normalizeH="0" baseline="0" dirty="0">
                <a:ln>
                  <a:noFill/>
                </a:ln>
                <a:solidFill>
                  <a:srgbClr val="000000"/>
                </a:solidFill>
                <a:effectLst/>
                <a:uFillTx/>
                <a:latin typeface="+mj-lt"/>
                <a:ea typeface="+mj-ea"/>
                <a:cs typeface="+mj-cs"/>
                <a:sym typeface="Calibri"/>
              </a:rPr>
              <a:t> </a:t>
            </a:r>
          </a:p>
        </p:txBody>
      </p:sp>
      <p:sp>
        <p:nvSpPr>
          <p:cNvPr id="16" name="Afgeronde rechthoek 15">
            <a:extLst>
              <a:ext uri="{FF2B5EF4-FFF2-40B4-BE49-F238E27FC236}">
                <a16:creationId xmlns:a16="http://schemas.microsoft.com/office/drawing/2014/main" id="{FF64C44E-B7BD-4844-92EB-6FB7CF90DD19}"/>
              </a:ext>
            </a:extLst>
          </p:cNvPr>
          <p:cNvSpPr/>
          <p:nvPr/>
        </p:nvSpPr>
        <p:spPr>
          <a:xfrm>
            <a:off x="1346150" y="5067000"/>
            <a:ext cx="1943764" cy="408618"/>
          </a:xfrm>
          <a:prstGeom prst="round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nl-NL" sz="1800" b="0" i="0" u="none" strike="noStrike" cap="none" spc="0" normalizeH="0" baseline="0" dirty="0">
                <a:ln>
                  <a:noFill/>
                </a:ln>
                <a:solidFill>
                  <a:srgbClr val="000000"/>
                </a:solidFill>
                <a:effectLst/>
                <a:uFillTx/>
                <a:latin typeface="+mj-lt"/>
                <a:ea typeface="+mj-ea"/>
                <a:cs typeface="+mj-cs"/>
                <a:sym typeface="Calibri"/>
              </a:rPr>
              <a:t>Bijeenkomsten </a:t>
            </a:r>
          </a:p>
        </p:txBody>
      </p:sp>
      <p:pic>
        <p:nvPicPr>
          <p:cNvPr id="11" name="Afbeelding 10">
            <a:extLst>
              <a:ext uri="{FF2B5EF4-FFF2-40B4-BE49-F238E27FC236}">
                <a16:creationId xmlns:a16="http://schemas.microsoft.com/office/drawing/2014/main" id="{834368C0-0FF6-B444-862F-DD80658A25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2108" y="4659838"/>
            <a:ext cx="676646" cy="676646"/>
          </a:xfrm>
          <a:prstGeom prst="rect">
            <a:avLst/>
          </a:prstGeom>
        </p:spPr>
      </p:pic>
      <p:pic>
        <p:nvPicPr>
          <p:cNvPr id="20" name="Afbeelding 19">
            <a:extLst>
              <a:ext uri="{FF2B5EF4-FFF2-40B4-BE49-F238E27FC236}">
                <a16:creationId xmlns:a16="http://schemas.microsoft.com/office/drawing/2014/main" id="{5DCB2603-F170-3749-A90E-309F7B60CE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4435" y="2748199"/>
            <a:ext cx="589935" cy="589935"/>
          </a:xfrm>
          <a:prstGeom prst="rect">
            <a:avLst/>
          </a:prstGeom>
        </p:spPr>
      </p:pic>
      <p:pic>
        <p:nvPicPr>
          <p:cNvPr id="21" name="Afbeelding 20">
            <a:extLst>
              <a:ext uri="{FF2B5EF4-FFF2-40B4-BE49-F238E27FC236}">
                <a16:creationId xmlns:a16="http://schemas.microsoft.com/office/drawing/2014/main" id="{B9B426F0-CCB8-9342-A9DE-10923CE7EF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9059" y="3338134"/>
            <a:ext cx="595311" cy="595311"/>
          </a:xfrm>
          <a:prstGeom prst="rect">
            <a:avLst/>
          </a:prstGeom>
        </p:spPr>
      </p:pic>
      <p:sp>
        <p:nvSpPr>
          <p:cNvPr id="22" name="Afgeronde rechthoek 21">
            <a:extLst>
              <a:ext uri="{FF2B5EF4-FFF2-40B4-BE49-F238E27FC236}">
                <a16:creationId xmlns:a16="http://schemas.microsoft.com/office/drawing/2014/main" id="{D89B1021-5206-374D-B967-5EC1B0E976A8}"/>
              </a:ext>
            </a:extLst>
          </p:cNvPr>
          <p:cNvSpPr/>
          <p:nvPr/>
        </p:nvSpPr>
        <p:spPr>
          <a:xfrm>
            <a:off x="9024546" y="3149066"/>
            <a:ext cx="1273297" cy="408618"/>
          </a:xfrm>
          <a:prstGeom prst="round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lang="nl-NL" dirty="0"/>
              <a:t>Lancering</a:t>
            </a:r>
            <a:r>
              <a:rPr kumimoji="0" lang="nl-NL" sz="1800" b="0" i="0" u="none" strike="noStrike" cap="none" spc="0" normalizeH="0" baseline="0" dirty="0">
                <a:ln>
                  <a:noFill/>
                </a:ln>
                <a:solidFill>
                  <a:srgbClr val="000000"/>
                </a:solidFill>
                <a:effectLst/>
                <a:uFillTx/>
                <a:latin typeface="+mj-lt"/>
                <a:ea typeface="+mj-ea"/>
                <a:cs typeface="+mj-cs"/>
                <a:sym typeface="Calibri"/>
              </a:rPr>
              <a:t> </a:t>
            </a:r>
          </a:p>
        </p:txBody>
      </p:sp>
      <p:sp>
        <p:nvSpPr>
          <p:cNvPr id="23" name="Afgeronde rechthoek 22">
            <a:extLst>
              <a:ext uri="{FF2B5EF4-FFF2-40B4-BE49-F238E27FC236}">
                <a16:creationId xmlns:a16="http://schemas.microsoft.com/office/drawing/2014/main" id="{8687AD5B-E9D1-F847-AC64-AFB1DA5485D3}"/>
              </a:ext>
            </a:extLst>
          </p:cNvPr>
          <p:cNvSpPr/>
          <p:nvPr/>
        </p:nvSpPr>
        <p:spPr>
          <a:xfrm>
            <a:off x="8971352" y="3673919"/>
            <a:ext cx="1568125" cy="408618"/>
          </a:xfrm>
          <a:prstGeom prst="round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nl-NL" sz="1800" b="0" i="0" u="none" strike="noStrike" cap="none" spc="0" normalizeH="0" baseline="0" dirty="0">
                <a:ln>
                  <a:noFill/>
                </a:ln>
                <a:solidFill>
                  <a:srgbClr val="000000"/>
                </a:solidFill>
                <a:effectLst/>
                <a:uFillTx/>
                <a:latin typeface="+mj-lt"/>
                <a:ea typeface="+mj-ea"/>
                <a:cs typeface="+mj-cs"/>
                <a:sym typeface="Calibri"/>
              </a:rPr>
              <a:t>Werkbezoeken  </a:t>
            </a:r>
          </a:p>
        </p:txBody>
      </p:sp>
      <p:sp>
        <p:nvSpPr>
          <p:cNvPr id="24" name="Afgeronde rechthoek 23">
            <a:extLst>
              <a:ext uri="{FF2B5EF4-FFF2-40B4-BE49-F238E27FC236}">
                <a16:creationId xmlns:a16="http://schemas.microsoft.com/office/drawing/2014/main" id="{5D4BFB78-9DED-A84E-B18A-1E269DF7F538}"/>
              </a:ext>
            </a:extLst>
          </p:cNvPr>
          <p:cNvSpPr/>
          <p:nvPr/>
        </p:nvSpPr>
        <p:spPr>
          <a:xfrm>
            <a:off x="8971352" y="4138181"/>
            <a:ext cx="1341819" cy="408618"/>
          </a:xfrm>
          <a:prstGeom prst="round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lang="nl-NL" dirty="0"/>
              <a:t>Spreekuren</a:t>
            </a:r>
            <a:r>
              <a:rPr kumimoji="0" lang="nl-NL" sz="1800" b="0" i="0" u="none" strike="noStrike" cap="none" spc="0" normalizeH="0" baseline="0" dirty="0">
                <a:ln>
                  <a:noFill/>
                </a:ln>
                <a:solidFill>
                  <a:srgbClr val="000000"/>
                </a:solidFill>
                <a:effectLst/>
                <a:uFillTx/>
                <a:latin typeface="+mj-lt"/>
                <a:ea typeface="+mj-ea"/>
                <a:cs typeface="+mj-cs"/>
                <a:sym typeface="Calibri"/>
              </a:rPr>
              <a:t> </a:t>
            </a:r>
          </a:p>
        </p:txBody>
      </p:sp>
      <p:sp>
        <p:nvSpPr>
          <p:cNvPr id="25" name="Afgeronde rechthoek 24">
            <a:extLst>
              <a:ext uri="{FF2B5EF4-FFF2-40B4-BE49-F238E27FC236}">
                <a16:creationId xmlns:a16="http://schemas.microsoft.com/office/drawing/2014/main" id="{2573D1CA-27F9-D04E-9AE2-05A7D9400713}"/>
              </a:ext>
            </a:extLst>
          </p:cNvPr>
          <p:cNvSpPr/>
          <p:nvPr/>
        </p:nvSpPr>
        <p:spPr>
          <a:xfrm>
            <a:off x="8938357" y="4816914"/>
            <a:ext cx="1897561" cy="408618"/>
          </a:xfrm>
          <a:prstGeom prst="round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lang="nl-NL" dirty="0">
                <a:hlinkClick r:id="rId5"/>
              </a:rPr>
              <a:t>Verhalen vertellen</a:t>
            </a:r>
            <a:r>
              <a:rPr kumimoji="0" lang="nl-NL" sz="1800" b="0" i="0" u="none" strike="noStrike" cap="none" spc="0" normalizeH="0" baseline="0" dirty="0">
                <a:ln>
                  <a:noFill/>
                </a:ln>
                <a:solidFill>
                  <a:srgbClr val="000000"/>
                </a:solidFill>
                <a:effectLst/>
                <a:uFillTx/>
                <a:sym typeface="Calibri"/>
                <a:hlinkClick r:id="rId5"/>
              </a:rPr>
              <a:t> </a:t>
            </a:r>
            <a:endParaRPr kumimoji="0" lang="nl-NL" sz="1800" b="0" i="0" u="none" strike="noStrike" cap="none" spc="0" normalizeH="0" baseline="0" dirty="0">
              <a:ln>
                <a:noFill/>
              </a:ln>
              <a:solidFill>
                <a:srgbClr val="000000"/>
              </a:solidFill>
              <a:effectLst/>
              <a:uFillTx/>
              <a:latin typeface="+mj-lt"/>
              <a:ea typeface="+mj-ea"/>
              <a:cs typeface="+mj-cs"/>
              <a:sym typeface="Calibri"/>
            </a:endParaRPr>
          </a:p>
        </p:txBody>
      </p:sp>
      <p:grpSp>
        <p:nvGrpSpPr>
          <p:cNvPr id="31" name="Groep 30">
            <a:extLst>
              <a:ext uri="{FF2B5EF4-FFF2-40B4-BE49-F238E27FC236}">
                <a16:creationId xmlns:a16="http://schemas.microsoft.com/office/drawing/2014/main" id="{A3314180-4DFA-E849-AA2B-5F23D7C5CF29}"/>
              </a:ext>
            </a:extLst>
          </p:cNvPr>
          <p:cNvGrpSpPr/>
          <p:nvPr/>
        </p:nvGrpSpPr>
        <p:grpSpPr>
          <a:xfrm>
            <a:off x="7180102" y="1729863"/>
            <a:ext cx="2264335" cy="1343134"/>
            <a:chOff x="7180102" y="1729863"/>
            <a:chExt cx="2264335" cy="1343134"/>
          </a:xfrm>
        </p:grpSpPr>
        <p:sp>
          <p:nvSpPr>
            <p:cNvPr id="28" name="Rechthoek 27">
              <a:extLst>
                <a:ext uri="{FF2B5EF4-FFF2-40B4-BE49-F238E27FC236}">
                  <a16:creationId xmlns:a16="http://schemas.microsoft.com/office/drawing/2014/main" id="{01A3FF50-4268-8647-AADD-0BEA95918986}"/>
                </a:ext>
              </a:extLst>
            </p:cNvPr>
            <p:cNvSpPr/>
            <p:nvPr/>
          </p:nvSpPr>
          <p:spPr>
            <a:xfrm>
              <a:off x="7636534" y="1729863"/>
              <a:ext cx="1807903" cy="954103"/>
            </a:xfrm>
            <a:prstGeom prst="rect">
              <a:avLst/>
            </a:prstGeom>
            <a:solidFill>
              <a:srgbClr val="FFFFFF"/>
            </a:solidFill>
            <a:ln w="25400" cap="flat">
              <a:solidFill>
                <a:schemeClr val="accent1"/>
              </a:solidFill>
              <a:prstDash val="dashDot"/>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nl-NL" sz="1400" b="0" i="0" u="none" strike="noStrike" cap="none" spc="0" normalizeH="0" baseline="0" dirty="0">
                  <a:ln>
                    <a:noFill/>
                  </a:ln>
                  <a:solidFill>
                    <a:srgbClr val="000000"/>
                  </a:solidFill>
                  <a:effectLst/>
                  <a:uFillTx/>
                  <a:latin typeface="+mj-lt"/>
                  <a:ea typeface="+mj-ea"/>
                  <a:cs typeface="+mj-cs"/>
                  <a:sym typeface="Calibri"/>
                </a:rPr>
                <a:t>Waarvan 1,35 </a:t>
              </a:r>
              <a:r>
                <a:rPr kumimoji="0" lang="nl-NL" sz="1400" b="0" i="0" u="none" strike="noStrike" cap="none" spc="0" normalizeH="0" baseline="0" dirty="0" err="1">
                  <a:ln>
                    <a:noFill/>
                  </a:ln>
                  <a:solidFill>
                    <a:srgbClr val="000000"/>
                  </a:solidFill>
                  <a:effectLst/>
                  <a:uFillTx/>
                  <a:latin typeface="+mj-lt"/>
                  <a:ea typeface="+mj-ea"/>
                  <a:cs typeface="+mj-cs"/>
                  <a:sym typeface="Calibri"/>
                </a:rPr>
                <a:t>mln</a:t>
              </a:r>
              <a:r>
                <a:rPr kumimoji="0" lang="nl-NL" sz="1400" b="0" i="0" u="none" strike="noStrike" cap="none" spc="0" normalizeH="0" baseline="0" dirty="0">
                  <a:ln>
                    <a:noFill/>
                  </a:ln>
                  <a:solidFill>
                    <a:srgbClr val="000000"/>
                  </a:solidFill>
                  <a:effectLst/>
                  <a:uFillTx/>
                  <a:latin typeface="+mj-lt"/>
                  <a:ea typeface="+mj-ea"/>
                  <a:cs typeface="+mj-cs"/>
                  <a:sym typeface="Calibri"/>
                </a:rPr>
                <a:t>  voor mensen met verstandelijke of fysieke beperking</a:t>
              </a:r>
            </a:p>
          </p:txBody>
        </p:sp>
        <p:cxnSp>
          <p:nvCxnSpPr>
            <p:cNvPr id="30" name="Rechte verbindingslijn met pijl 29">
              <a:extLst>
                <a:ext uri="{FF2B5EF4-FFF2-40B4-BE49-F238E27FC236}">
                  <a16:creationId xmlns:a16="http://schemas.microsoft.com/office/drawing/2014/main" id="{802A6F4C-C7B9-4E49-847F-6B3CCB2C743E}"/>
                </a:ext>
              </a:extLst>
            </p:cNvPr>
            <p:cNvCxnSpPr>
              <a:stCxn id="17" idx="7"/>
              <a:endCxn id="28" idx="1"/>
            </p:cNvCxnSpPr>
            <p:nvPr/>
          </p:nvCxnSpPr>
          <p:spPr>
            <a:xfrm flipV="1">
              <a:off x="7180102" y="2206915"/>
              <a:ext cx="456432" cy="866082"/>
            </a:xfrm>
            <a:prstGeom prst="straightConnector1">
              <a:avLst/>
            </a:prstGeom>
            <a:noFill/>
            <a:ln w="3810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grpSp>
      <p:pic>
        <p:nvPicPr>
          <p:cNvPr id="33" name="Afbeelding 32">
            <a:hlinkClick r:id="rId6"/>
            <a:extLst>
              <a:ext uri="{FF2B5EF4-FFF2-40B4-BE49-F238E27FC236}">
                <a16:creationId xmlns:a16="http://schemas.microsoft.com/office/drawing/2014/main" id="{81CD0157-2FF2-7946-A263-F28EA2FD1EE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62961" y="5285887"/>
            <a:ext cx="1949828" cy="1196791"/>
          </a:xfrm>
          <a:prstGeom prst="rect">
            <a:avLst/>
          </a:prstGeom>
        </p:spPr>
      </p:pic>
    </p:spTree>
    <p:extLst>
      <p:ext uri="{BB962C8B-B14F-4D97-AF65-F5344CB8AC3E}">
        <p14:creationId xmlns:p14="http://schemas.microsoft.com/office/powerpoint/2010/main" val="8003934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p:tgtEl>
                                          <p:spTgt spid="17"/>
                                        </p:tgtEl>
                                        <p:attrNameLst>
                                          <p:attrName>ppt_y</p:attrName>
                                        </p:attrNameLst>
                                      </p:cBhvr>
                                      <p:tavLst>
                                        <p:tav tm="0">
                                          <p:val>
                                            <p:strVal val="#ppt_y+#ppt_h*1.125000"/>
                                          </p:val>
                                        </p:tav>
                                        <p:tav tm="100000">
                                          <p:val>
                                            <p:strVal val="#ppt_y"/>
                                          </p:val>
                                        </p:tav>
                                      </p:tavLst>
                                    </p:anim>
                                    <p:animEffect transition="in" filter="wipe(up)">
                                      <p:cBhvr>
                                        <p:cTn id="8" dur="500"/>
                                        <p:tgtEl>
                                          <p:spTgt spid="17"/>
                                        </p:tgtEl>
                                      </p:cBhvr>
                                    </p:animEffec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p:tgtEl>
                                          <p:spTgt spid="18"/>
                                        </p:tgtEl>
                                        <p:attrNameLst>
                                          <p:attrName>ppt_y</p:attrName>
                                        </p:attrNameLst>
                                      </p:cBhvr>
                                      <p:tavLst>
                                        <p:tav tm="0">
                                          <p:val>
                                            <p:strVal val="#ppt_y+#ppt_h*1.125000"/>
                                          </p:val>
                                        </p:tav>
                                        <p:tav tm="100000">
                                          <p:val>
                                            <p:strVal val="#ppt_y"/>
                                          </p:val>
                                        </p:tav>
                                      </p:tavLst>
                                    </p:anim>
                                    <p:animEffect transition="in" filter="wipe(up)">
                                      <p:cBhvr>
                                        <p:cTn id="1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tekst&#10;&#10;Automatisch gegenereerde beschrijving">
            <a:hlinkClick r:id="rId2"/>
            <a:extLst>
              <a:ext uri="{FF2B5EF4-FFF2-40B4-BE49-F238E27FC236}">
                <a16:creationId xmlns:a16="http://schemas.microsoft.com/office/drawing/2014/main" id="{DCC848E8-1192-684A-A360-30A1C2031A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6786" y="304800"/>
            <a:ext cx="9293957" cy="5413829"/>
          </a:xfrm>
          <a:prstGeom prst="rect">
            <a:avLst/>
          </a:prstGeom>
        </p:spPr>
      </p:pic>
    </p:spTree>
    <p:extLst>
      <p:ext uri="{BB962C8B-B14F-4D97-AF65-F5344CB8AC3E}">
        <p14:creationId xmlns:p14="http://schemas.microsoft.com/office/powerpoint/2010/main" val="154941566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Titel 1"/>
          <p:cNvSpPr txBox="1">
            <a:spLocks noGrp="1"/>
          </p:cNvSpPr>
          <p:nvPr>
            <p:ph type="title"/>
          </p:nvPr>
        </p:nvSpPr>
        <p:spPr>
          <a:xfrm>
            <a:off x="265813" y="2825049"/>
            <a:ext cx="11081639" cy="2852739"/>
          </a:xfrm>
          <a:prstGeom prst="rect">
            <a:avLst/>
          </a:prstGeom>
        </p:spPr>
        <p:txBody>
          <a:bodyPr/>
          <a:lstStyle/>
          <a:p>
            <a:r>
              <a:t>Meerjarenregeling Samen Cultuurmaken 2021-2024</a:t>
            </a:r>
          </a:p>
        </p:txBody>
      </p:sp>
      <p:sp>
        <p:nvSpPr>
          <p:cNvPr id="228" name="Tijdelijke aanduiding voor tekst 2"/>
          <p:cNvSpPr txBox="1">
            <a:spLocks noGrp="1"/>
          </p:cNvSpPr>
          <p:nvPr>
            <p:ph type="body" sz="quarter" idx="1"/>
          </p:nvPr>
        </p:nvSpPr>
        <p:spPr>
          <a:xfrm>
            <a:off x="265813" y="5911701"/>
            <a:ext cx="11081639" cy="552894"/>
          </a:xfrm>
          <a:prstGeom prst="rect">
            <a:avLst/>
          </a:prstGeom>
        </p:spPr>
        <p:txBody>
          <a:bodyPr/>
          <a:lstStyle/>
          <a:p>
            <a:r>
              <a:t>Samen werken aan cultuur voor iedereen</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E57F34-50AF-F449-8022-830F0D9A914F}"/>
              </a:ext>
            </a:extLst>
          </p:cNvPr>
          <p:cNvSpPr>
            <a:spLocks noGrp="1"/>
          </p:cNvSpPr>
          <p:nvPr>
            <p:ph type="title"/>
          </p:nvPr>
        </p:nvSpPr>
        <p:spPr/>
        <p:txBody>
          <a:bodyPr/>
          <a:lstStyle/>
          <a:p>
            <a:r>
              <a:rPr lang="nl-NL" dirty="0"/>
              <a:t>Doel &amp; middel stimuleringsregeling</a:t>
            </a:r>
          </a:p>
        </p:txBody>
      </p:sp>
      <p:sp>
        <p:nvSpPr>
          <p:cNvPr id="3" name="Tijdelijke aanduiding voor tekst 2">
            <a:extLst>
              <a:ext uri="{FF2B5EF4-FFF2-40B4-BE49-F238E27FC236}">
                <a16:creationId xmlns:a16="http://schemas.microsoft.com/office/drawing/2014/main" id="{D3310CA0-AFF3-7445-BB60-B3A221DA0666}"/>
              </a:ext>
            </a:extLst>
          </p:cNvPr>
          <p:cNvSpPr>
            <a:spLocks noGrp="1"/>
          </p:cNvSpPr>
          <p:nvPr>
            <p:ph type="body" idx="1"/>
          </p:nvPr>
        </p:nvSpPr>
        <p:spPr/>
        <p:txBody>
          <a:bodyPr>
            <a:normAutofit lnSpcReduction="10000"/>
          </a:bodyPr>
          <a:lstStyle/>
          <a:p>
            <a:r>
              <a:rPr lang="nl-NL" b="1" dirty="0"/>
              <a:t>Toegankelijkheid actieve cultuurparticipatie </a:t>
            </a:r>
            <a:r>
              <a:rPr lang="nl-NL" dirty="0"/>
              <a:t>vergroten van zoveel mogelijk </a:t>
            </a:r>
            <a:r>
              <a:rPr lang="nl-NL" b="1" dirty="0"/>
              <a:t>verschillende groepen </a:t>
            </a:r>
            <a:r>
              <a:rPr lang="nl-NL" dirty="0"/>
              <a:t>mensen op zoveel mogelijk </a:t>
            </a:r>
            <a:r>
              <a:rPr lang="nl-NL" b="1" dirty="0"/>
              <a:t>verschillende plekken </a:t>
            </a:r>
            <a:r>
              <a:rPr lang="nl-NL" dirty="0"/>
              <a:t>in de samenleving</a:t>
            </a:r>
          </a:p>
          <a:p>
            <a:r>
              <a:rPr lang="nl-NL" b="1" dirty="0"/>
              <a:t>Nieuwe initiatieven </a:t>
            </a:r>
            <a:r>
              <a:rPr lang="nl-NL" dirty="0"/>
              <a:t>mogelijk maken </a:t>
            </a:r>
          </a:p>
          <a:p>
            <a:r>
              <a:rPr lang="nl-NL" b="1" dirty="0"/>
              <a:t>Bestaande initiatieven </a:t>
            </a:r>
            <a:r>
              <a:rPr lang="nl-NL" dirty="0"/>
              <a:t>helpen zich te verdiepen / verbreden / professionaliseren</a:t>
            </a:r>
          </a:p>
          <a:p>
            <a:r>
              <a:rPr lang="nl-NL" dirty="0"/>
              <a:t>Belangrijk middel: aanjagen nauwere </a:t>
            </a:r>
            <a:r>
              <a:rPr lang="nl-NL" b="1" dirty="0"/>
              <a:t>samenwerking culturele sector &amp; sociaal domein</a:t>
            </a:r>
          </a:p>
          <a:p>
            <a:r>
              <a:rPr lang="nl-NL" dirty="0"/>
              <a:t>Streven: </a:t>
            </a:r>
            <a:r>
              <a:rPr lang="nl-NL" b="1" dirty="0"/>
              <a:t>evenwichtige spreiding </a:t>
            </a:r>
            <a:r>
              <a:rPr lang="nl-NL" dirty="0"/>
              <a:t>over regio’s, thema’s en doelgroepen</a:t>
            </a:r>
          </a:p>
          <a:p>
            <a:r>
              <a:rPr lang="nl-NL" b="1" dirty="0"/>
              <a:t>Zichtbaarheid &amp; erkenning </a:t>
            </a:r>
            <a:r>
              <a:rPr lang="nl-NL" dirty="0"/>
              <a:t>actieve cultuurparticipatie vergroten</a:t>
            </a:r>
          </a:p>
        </p:txBody>
      </p:sp>
    </p:spTree>
    <p:extLst>
      <p:ext uri="{BB962C8B-B14F-4D97-AF65-F5344CB8AC3E}">
        <p14:creationId xmlns:p14="http://schemas.microsoft.com/office/powerpoint/2010/main" val="10025743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CD4200-E5CD-C745-9FEB-FB3A9479A411}"/>
              </a:ext>
            </a:extLst>
          </p:cNvPr>
          <p:cNvSpPr>
            <a:spLocks noGrp="1"/>
          </p:cNvSpPr>
          <p:nvPr>
            <p:ph type="title"/>
          </p:nvPr>
        </p:nvSpPr>
        <p:spPr/>
        <p:txBody>
          <a:bodyPr/>
          <a:lstStyle/>
          <a:p>
            <a:r>
              <a:rPr lang="nl-NL" dirty="0"/>
              <a:t>Wie kan aanvragen? </a:t>
            </a:r>
          </a:p>
        </p:txBody>
      </p:sp>
      <p:graphicFrame>
        <p:nvGraphicFramePr>
          <p:cNvPr id="4" name="Diagram 3">
            <a:extLst>
              <a:ext uri="{FF2B5EF4-FFF2-40B4-BE49-F238E27FC236}">
                <a16:creationId xmlns:a16="http://schemas.microsoft.com/office/drawing/2014/main" id="{6859CB67-EE43-DE4F-830C-DC5E56B91C1D}"/>
              </a:ext>
            </a:extLst>
          </p:cNvPr>
          <p:cNvGraphicFramePr/>
          <p:nvPr>
            <p:extLst>
              <p:ext uri="{D42A27DB-BD31-4B8C-83A1-F6EECF244321}">
                <p14:modId xmlns:p14="http://schemas.microsoft.com/office/powerpoint/2010/main" val="966316322"/>
              </p:ext>
            </p:extLst>
          </p:nvPr>
        </p:nvGraphicFramePr>
        <p:xfrm>
          <a:off x="2032001" y="719666"/>
          <a:ext cx="7939314" cy="47086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vaal 4">
            <a:extLst>
              <a:ext uri="{FF2B5EF4-FFF2-40B4-BE49-F238E27FC236}">
                <a16:creationId xmlns:a16="http://schemas.microsoft.com/office/drawing/2014/main" id="{98A171EE-2C61-2F4C-B6BF-327A7B9256E7}"/>
              </a:ext>
            </a:extLst>
          </p:cNvPr>
          <p:cNvSpPr/>
          <p:nvPr/>
        </p:nvSpPr>
        <p:spPr>
          <a:xfrm>
            <a:off x="4463143" y="2455220"/>
            <a:ext cx="3265714" cy="1947559"/>
          </a:xfrm>
          <a:prstGeom prst="ellipse">
            <a:avLst/>
          </a:prstGeom>
          <a:solidFill>
            <a:srgbClr val="FF0000"/>
          </a:solidFill>
          <a:ln w="25400" cap="flat">
            <a:solidFill>
              <a:srgbClr val="FF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nl-NL" sz="2800" b="1" i="0" u="none" strike="noStrike" cap="none" spc="0" normalizeH="0" baseline="0" dirty="0">
                <a:ln>
                  <a:noFill/>
                </a:ln>
                <a:solidFill>
                  <a:schemeClr val="bg1"/>
                </a:solidFill>
                <a:effectLst/>
                <a:uFillTx/>
                <a:latin typeface="+mj-lt"/>
                <a:ea typeface="+mj-ea"/>
                <a:cs typeface="+mj-cs"/>
                <a:sym typeface="Calibri"/>
              </a:rPr>
              <a:t>Samenwerking versch.  domeinen</a:t>
            </a:r>
          </a:p>
        </p:txBody>
      </p:sp>
      <p:sp>
        <p:nvSpPr>
          <p:cNvPr id="7" name="Rechthoek 6">
            <a:extLst>
              <a:ext uri="{FF2B5EF4-FFF2-40B4-BE49-F238E27FC236}">
                <a16:creationId xmlns:a16="http://schemas.microsoft.com/office/drawing/2014/main" id="{43F580BA-1C4C-1040-8B04-8130064FC938}"/>
              </a:ext>
            </a:extLst>
          </p:cNvPr>
          <p:cNvSpPr/>
          <p:nvPr/>
        </p:nvSpPr>
        <p:spPr>
          <a:xfrm>
            <a:off x="2032001" y="5031781"/>
            <a:ext cx="9966006" cy="751103"/>
          </a:xfrm>
          <a:prstGeom prst="rect">
            <a:avLst/>
          </a:prstGeom>
        </p:spPr>
        <p:txBody>
          <a:bodyPr wrap="square">
            <a:spAutoFit/>
          </a:bodyPr>
          <a:lstStyle/>
          <a:p>
            <a:pPr defTabSz="663122">
              <a:lnSpc>
                <a:spcPct val="72000"/>
              </a:lnSpc>
              <a:spcBef>
                <a:spcPts val="600"/>
              </a:spcBef>
              <a:defRPr sz="3774"/>
            </a:pPr>
            <a:endParaRPr lang="nl-NL" sz="1600" dirty="0"/>
          </a:p>
          <a:p>
            <a:pPr defTabSz="663122">
              <a:lnSpc>
                <a:spcPct val="72000"/>
              </a:lnSpc>
              <a:spcBef>
                <a:spcPts val="600"/>
              </a:spcBef>
              <a:defRPr sz="1776"/>
            </a:pPr>
            <a:r>
              <a:rPr lang="nl-NL" dirty="0"/>
              <a:t>Samenwerkingspartner kan ook zijn een zelforganisatie zonder rechtspersoon en onderwijs (buitenschools); deze kunnen zelf niet aanvragen.</a:t>
            </a:r>
          </a:p>
        </p:txBody>
      </p:sp>
    </p:spTree>
    <p:extLst>
      <p:ext uri="{BB962C8B-B14F-4D97-AF65-F5344CB8AC3E}">
        <p14:creationId xmlns:p14="http://schemas.microsoft.com/office/powerpoint/2010/main" val="386223325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Titel 1"/>
          <p:cNvSpPr txBox="1">
            <a:spLocks noGrp="1"/>
          </p:cNvSpPr>
          <p:nvPr>
            <p:ph type="title"/>
          </p:nvPr>
        </p:nvSpPr>
        <p:spPr>
          <a:xfrm>
            <a:off x="673100" y="419098"/>
            <a:ext cx="10515600" cy="1389382"/>
          </a:xfrm>
          <a:prstGeom prst="rect">
            <a:avLst/>
          </a:prstGeom>
        </p:spPr>
        <p:txBody>
          <a:bodyPr/>
          <a:lstStyle/>
          <a:p>
            <a:r>
              <a:t>Waarvoor kan worden aangevraagd?</a:t>
            </a:r>
          </a:p>
        </p:txBody>
      </p:sp>
      <p:sp>
        <p:nvSpPr>
          <p:cNvPr id="238" name="Tijdelijke aanduiding voor inhoud 2"/>
          <p:cNvSpPr txBox="1">
            <a:spLocks noGrp="1"/>
          </p:cNvSpPr>
          <p:nvPr>
            <p:ph type="body" idx="1"/>
          </p:nvPr>
        </p:nvSpPr>
        <p:spPr>
          <a:xfrm>
            <a:off x="838200" y="1808479"/>
            <a:ext cx="10515600" cy="4163210"/>
          </a:xfrm>
          <a:prstGeom prst="rect">
            <a:avLst/>
          </a:prstGeom>
        </p:spPr>
        <p:txBody>
          <a:bodyPr/>
          <a:lstStyle/>
          <a:p>
            <a:pPr marL="0" indent="0">
              <a:lnSpc>
                <a:spcPct val="81000"/>
              </a:lnSpc>
              <a:buSzTx/>
              <a:buNone/>
            </a:pPr>
            <a:r>
              <a:t>Drie sporen:</a:t>
            </a:r>
          </a:p>
          <a:p>
            <a:pPr marL="0" indent="0">
              <a:lnSpc>
                <a:spcPct val="81000"/>
              </a:lnSpc>
              <a:buSzTx/>
              <a:buNone/>
            </a:pPr>
            <a:endParaRPr/>
          </a:p>
          <a:p>
            <a:pPr marL="514350" indent="-514350">
              <a:lnSpc>
                <a:spcPct val="81000"/>
              </a:lnSpc>
              <a:buFontTx/>
              <a:buAutoNum type="arabicPeriod"/>
            </a:pPr>
            <a:r>
              <a:t>De Try –Out</a:t>
            </a:r>
          </a:p>
          <a:p>
            <a:pPr marL="514350" indent="-514350">
              <a:lnSpc>
                <a:spcPct val="81000"/>
              </a:lnSpc>
              <a:buFontTx/>
              <a:buAutoNum type="arabicPeriod"/>
            </a:pPr>
            <a:endParaRPr/>
          </a:p>
          <a:p>
            <a:pPr marL="514350" indent="-514350">
              <a:lnSpc>
                <a:spcPct val="81000"/>
              </a:lnSpc>
              <a:buFontTx/>
              <a:buAutoNum type="arabicPeriod" startAt="2"/>
            </a:pPr>
            <a:r>
              <a:t>Ontwikkeltrajecten</a:t>
            </a:r>
          </a:p>
          <a:p>
            <a:pPr marL="514350" indent="-514350">
              <a:lnSpc>
                <a:spcPct val="81000"/>
              </a:lnSpc>
              <a:buFontTx/>
              <a:buAutoNum type="arabicPeriod" startAt="2"/>
            </a:pPr>
            <a:endParaRPr/>
          </a:p>
          <a:p>
            <a:pPr marL="514350" indent="-514350">
              <a:lnSpc>
                <a:spcPct val="81000"/>
              </a:lnSpc>
              <a:buFontTx/>
              <a:buAutoNum type="arabicPeriod" startAt="3"/>
            </a:pPr>
            <a:r>
              <a:t>Meerjarentrajecten</a:t>
            </a:r>
          </a:p>
        </p:txBody>
      </p:sp>
    </p:spTree>
  </p:cSld>
  <p:clrMapOvr>
    <a:masterClrMapping/>
  </p:clrMapOvr>
  <p:transition spd="med"/>
</p:sld>
</file>

<file path=ppt/theme/theme1.xml><?xml version="1.0" encoding="utf-8"?>
<a:theme xmlns:a="http://schemas.openxmlformats.org/drawingml/2006/main" name="Kantoorthema">
  <a:themeElements>
    <a:clrScheme name="Kantoorthema">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Kantoorthema">
      <a:majorFont>
        <a:latin typeface="Calibri"/>
        <a:ea typeface="Calibri"/>
        <a:cs typeface="Calibri"/>
      </a:majorFont>
      <a:minorFont>
        <a:latin typeface="Helvetica"/>
        <a:ea typeface="Helvetica"/>
        <a:cs typeface="Helvetica"/>
      </a:minorFont>
    </a:fontScheme>
    <a:fmtScheme name="Kantoorthem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Kantoorthema">
  <a:themeElements>
    <a:clrScheme name="Kantoorthema">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Kantoorthema">
      <a:majorFont>
        <a:latin typeface="Calibri"/>
        <a:ea typeface="Calibri"/>
        <a:cs typeface="Calibri"/>
      </a:majorFont>
      <a:minorFont>
        <a:latin typeface="Helvetica"/>
        <a:ea typeface="Helvetica"/>
        <a:cs typeface="Helvetica"/>
      </a:minorFont>
    </a:fontScheme>
    <a:fmtScheme name="Kantoorthem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1486</TotalTime>
  <Words>486</Words>
  <Application>Microsoft Macintosh PowerPoint</Application>
  <PresentationFormat>Breedbeeld</PresentationFormat>
  <Paragraphs>106</Paragraphs>
  <Slides>16</Slides>
  <Notes>1</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16</vt:i4>
      </vt:variant>
    </vt:vector>
  </HeadingPairs>
  <TitlesOfParts>
    <vt:vector size="22" baseType="lpstr">
      <vt:lpstr>Arial</vt:lpstr>
      <vt:lpstr>Calibri</vt:lpstr>
      <vt:lpstr>Calibri Light</vt:lpstr>
      <vt:lpstr>ITCLubalinGraph-Demi</vt:lpstr>
      <vt:lpstr>Lubalin Graph Book</vt:lpstr>
      <vt:lpstr>Kantoorthema</vt:lpstr>
      <vt:lpstr>Samen Cultuurmaken</vt:lpstr>
      <vt:lpstr>Programma Cultuurparticipatie FCP</vt:lpstr>
      <vt:lpstr>PowerPoint-presentatie</vt:lpstr>
      <vt:lpstr>PowerPoint-presentatie</vt:lpstr>
      <vt:lpstr>PowerPoint-presentatie</vt:lpstr>
      <vt:lpstr>Meerjarenregeling Samen Cultuurmaken 2021-2024</vt:lpstr>
      <vt:lpstr>Doel &amp; middel stimuleringsregeling</vt:lpstr>
      <vt:lpstr>Wie kan aanvragen? </vt:lpstr>
      <vt:lpstr>Waarvoor kan worden aangevraagd?</vt:lpstr>
      <vt:lpstr>Spoor 1: De Try-out</vt:lpstr>
      <vt:lpstr>Spoor 2: Ontwikkeltrajecten</vt:lpstr>
      <vt:lpstr>Spoor 3: Meerjarentrajecten</vt:lpstr>
      <vt:lpstr>Beoordeling / toetsingscriteria</vt:lpstr>
      <vt:lpstr>Enkele tips schrijven Projectplan</vt:lpstr>
      <vt:lpstr>Bekijk alles rustig na op: </vt:lpstr>
      <vt:lpstr>Informatie, consult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Samen Cultuurmaken</dc:title>
  <cp:lastModifiedBy>ginovz ginovz</cp:lastModifiedBy>
  <cp:revision>27</cp:revision>
  <dcterms:modified xsi:type="dcterms:W3CDTF">2020-11-26T09:56:16Z</dcterms:modified>
</cp:coreProperties>
</file>